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3" r:id="rId3"/>
    <p:sldId id="268" r:id="rId4"/>
    <p:sldId id="305" r:id="rId5"/>
    <p:sldId id="306" r:id="rId6"/>
    <p:sldId id="307" r:id="rId7"/>
    <p:sldId id="308" r:id="rId8"/>
    <p:sldId id="309" r:id="rId9"/>
    <p:sldId id="280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259" r:id="rId19"/>
    <p:sldId id="294" r:id="rId20"/>
    <p:sldId id="284" r:id="rId21"/>
    <p:sldId id="285" r:id="rId22"/>
    <p:sldId id="316" r:id="rId23"/>
    <p:sldId id="287" r:id="rId24"/>
    <p:sldId id="322" r:id="rId25"/>
    <p:sldId id="289" r:id="rId26"/>
    <p:sldId id="323" r:id="rId27"/>
    <p:sldId id="324" r:id="rId28"/>
    <p:sldId id="325" r:id="rId29"/>
    <p:sldId id="326" r:id="rId30"/>
    <p:sldId id="327" r:id="rId31"/>
    <p:sldId id="290" r:id="rId32"/>
    <p:sldId id="291" r:id="rId33"/>
    <p:sldId id="292" r:id="rId34"/>
    <p:sldId id="329" r:id="rId35"/>
    <p:sldId id="330" r:id="rId36"/>
    <p:sldId id="293" r:id="rId37"/>
    <p:sldId id="296" r:id="rId38"/>
    <p:sldId id="297" r:id="rId39"/>
    <p:sldId id="298" r:id="rId40"/>
    <p:sldId id="317" r:id="rId41"/>
    <p:sldId id="299" r:id="rId42"/>
    <p:sldId id="300" r:id="rId43"/>
    <p:sldId id="341" r:id="rId44"/>
    <p:sldId id="34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 autoAdjust="0"/>
    <p:restoredTop sz="95683" autoAdjust="0"/>
  </p:normalViewPr>
  <p:slideViewPr>
    <p:cSldViewPr snapToGrid="0">
      <p:cViewPr varScale="1">
        <p:scale>
          <a:sx n="128" d="100"/>
          <a:sy n="128" d="100"/>
        </p:scale>
        <p:origin x="416" y="176"/>
      </p:cViewPr>
      <p:guideLst/>
    </p:cSldViewPr>
  </p:slideViewPr>
  <p:outlineViewPr>
    <p:cViewPr>
      <p:scale>
        <a:sx n="33" d="100"/>
        <a:sy n="33" d="100"/>
      </p:scale>
      <p:origin x="0" y="-2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290EB-3C53-43ED-AF24-C5EFE470677E}" type="datetimeFigureOut">
              <a:rPr lang="en-IL" smtClean="0"/>
              <a:t>26/10/2025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A1D9C-6323-49E8-9ECE-F66AC0FFB5F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9746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לדבר על ההפרדה, בסוף הפיצוץ עוקב לפצצה אך מדובר בהתנהגות שונה לחלוטין הן מבחינת התנגשויות עם השחקן והן מבחינת התנגשויות עם קירות, אויבים וכד'.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1D9C-6323-49E8-9ECE-F66AC0FFB5FE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297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microsoft.com/office/2007/relationships/hdphoto" Target="../media/hdphoto10.wdp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10" Type="http://schemas.microsoft.com/office/2007/relationships/hdphoto" Target="../media/hdphoto13.wdp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237028" y="1127266"/>
            <a:ext cx="706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000" b="1" dirty="0">
                <a:solidFill>
                  <a:schemeClr val="accent2"/>
                </a:solidFill>
                <a:latin typeface="+mj-lt"/>
              </a:rPr>
              <a:t>מעבדה 1א’</a:t>
            </a:r>
          </a:p>
          <a:p>
            <a:pPr algn="ctr" rtl="1"/>
            <a:r>
              <a:rPr lang="en-US" sz="8000" b="1" dirty="0">
                <a:solidFill>
                  <a:schemeClr val="accent2"/>
                </a:solidFill>
                <a:latin typeface="+mj-lt"/>
              </a:rPr>
              <a:t>Bomber Man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264564" y="3756049"/>
            <a:ext cx="5011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accent1"/>
                </a:solidFill>
              </a:rPr>
              <a:t>יואב יחיא</a:t>
            </a: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נדיר </a:t>
            </a:r>
            <a:r>
              <a:rPr lang="he-IL" b="1" dirty="0" err="1">
                <a:solidFill>
                  <a:schemeClr val="accent1"/>
                </a:solidFill>
              </a:rPr>
              <a:t>בושרי</a:t>
            </a:r>
            <a:endParaRPr lang="he-IL" b="1" dirty="0">
              <a:solidFill>
                <a:schemeClr val="accent1"/>
              </a:solidFill>
            </a:endParaRP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מדריך המעבדה: </a:t>
            </a:r>
            <a:r>
              <a:rPr lang="he-IL" b="1">
                <a:solidFill>
                  <a:schemeClr val="accent1"/>
                </a:solidFill>
              </a:rPr>
              <a:t>שוקי ודני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2" descr="Image: Harrison Ford as Indiana Jones in 1984's Indiana Jones and the Temple of Doom">
            <a:extLst>
              <a:ext uri="{FF2B5EF4-FFF2-40B4-BE49-F238E27FC236}">
                <a16:creationId xmlns:a16="http://schemas.microsoft.com/office/drawing/2014/main" id="{61750340-E05A-27B9-828E-EBE0BC5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-7144"/>
            <a:ext cx="4465637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9389439D-A6F9-9B73-F719-E05D5AE7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8" b="90683" l="7977" r="91453">
                        <a14:foregroundMark x1="8547" y1="59627" x2="8547" y2="59627"/>
                        <a14:foregroundMark x1="23077" y1="90683" x2="23077" y2="90683"/>
                        <a14:backgroundMark x1="39601" y1="25466" x2="91168" y2="53416"/>
                        <a14:backgroundMark x1="91168" y1="53416" x2="66097" y2="78261"/>
                        <a14:backgroundMark x1="94587" y1="43478" x2="76353" y2="29814"/>
                        <a14:backgroundMark x1="41311" y1="36646" x2="44444" y2="61491"/>
                      </a14:backgroundRemoval>
                    </a14:imgEffect>
                  </a14:imgLayer>
                </a14:imgProps>
              </a:ext>
            </a:extLst>
          </a:blip>
          <a:srcRect l="3177" t="11160" r="60555" b="1988"/>
          <a:stretch>
            <a:fillRect/>
          </a:stretch>
        </p:blipFill>
        <p:spPr>
          <a:xfrm>
            <a:off x="3929072" y="421228"/>
            <a:ext cx="776080" cy="852487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70AC8581-13CB-9108-E622-B4F61023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723"/>
          <a:stretch>
            <a:fillRect/>
          </a:stretch>
        </p:blipFill>
        <p:spPr>
          <a:xfrm>
            <a:off x="2602612" y="574401"/>
            <a:ext cx="826477" cy="591363"/>
          </a:xfrm>
          <a:prstGeom prst="rect">
            <a:avLst/>
          </a:prstGeom>
        </p:spPr>
      </p:pic>
      <p:pic>
        <p:nvPicPr>
          <p:cNvPr id="5" name="Picture 4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6541462E-733B-11EF-0CD9-D7152CD19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7" y="380544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39133-E424-5452-03C3-5F12C960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BB2B1EF-65AD-D4DD-48B1-9AB388D3C269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902A29-EC44-226B-AAA1-B35DB54B4034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51BE2A-8296-57FA-2B9F-21DF2C07955C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FAA815A-0E26-2541-9824-6C3D292FB141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EA2DD7F-2FF3-79D6-4F71-A3A43BFD79C3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203662-B592-3755-C4E1-198F48D6A01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DB08FE-DF1D-7749-A719-AE5AAC247D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8AFDAC-29E9-A478-8FB9-64309E66F4F8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67A19CF-39D6-8AB7-62D9-1C8E872EA6A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FFC43A2-A119-1238-0A8D-70EDA5F438F5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16EA6B-DC1B-DC47-67A8-961B0341C018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E4AB7-7B2D-32E5-5989-325929E9C2A8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FFC0B83-0EA5-9212-8C54-EC38AF237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11" y="1809702"/>
            <a:ext cx="474907" cy="47490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06532D4-8C8D-9123-5BFF-FF53C21E95E1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7EEC49A-149C-E4AA-01D2-AE08DCD6B10B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E9666E-5EC4-E610-FF36-80E7AD1AA2AB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35F88D-BEDC-A01B-B166-1151D9EECA10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2ECD77A-D346-7726-D252-76453E097430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1E4B68F-EB08-B83A-B59B-591D12D3A5A1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ACBA30C-1BFF-26D2-7A63-3D254F3694B7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7980263-A80F-2160-A09E-35B9F218F456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0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2295-00A5-1167-A7DE-37C4F7A49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44FB98A-4465-3104-EF89-0749CFDA1A06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BEE530-CFE8-220A-BB7C-83EC39F7D6AF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1F8A1C-A0E3-1C5C-D389-7F3617993C8D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87BE9B-CC6B-FD48-E6B5-9ED383160E33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4C8357A-457C-B2C8-72D3-2BFB467AF0EF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189DD-FE91-D03A-C7B9-6414DC74126A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4209AA-70C0-090E-8713-52BF939AE5D7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F2406-7691-883D-3AD8-50BF2C964136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FFCFBD-062A-1CD4-5DB5-047E3D7122DC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0041AF-D73F-9330-422D-6225977E7B13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3BE078-48F1-F35E-BBD9-777350050CDB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4FA07-8CB5-F444-AA98-B3788EF435C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6BB01F3-79D4-A525-B0BD-1A291B90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30" y="1799134"/>
            <a:ext cx="474907" cy="47490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E0C1BEB-CF49-11DF-1DD7-2592BC756DA5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6E42A51-3A3B-3E5F-D1A0-20E8BE43B781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29478E7-03D8-5C5D-C8A2-E055EC01D942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6ECA97-2074-64C6-B5CC-F1B90A2257FA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CC521F6-2125-BD56-BC6A-B26281E08950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620E2-441A-4DE4-2D1C-DE95BDAFB868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70314A-3D2A-EB4C-5311-DFE3DB6710A9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8557552-573B-37A6-F81E-FA4C221C5E4E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5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C0ABF-6E7F-07AB-1816-DA0962FEF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FA3FC-6566-4D80-3541-B7E5551C4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0030" y="1809702"/>
            <a:ext cx="474907" cy="4749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BD4D9CF-F8D8-809A-1C0B-2EA3C34E0765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D7BF55-FA64-3296-49FE-94012BF52ADB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B917F94-A92B-0F2E-4571-FB94B6C1BAD6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6CC3DB0-0016-E225-136B-D8E80810A52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CFDC9A9-03A3-D5F6-EDFF-39D143931D41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169CFDE-3974-DC0C-97B4-4AF49202E70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6C5346-20DE-89B8-89B5-DF3622DF00C0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BFB5AF-F639-81DA-EE90-85797C314EE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1C695D-F66F-92A9-194D-5B8F64F139CD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3EE5AA-ADE4-8D61-1B62-C25481B69201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F485E1-4E0B-C8FB-1226-957D4C1C73A5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B8940-722A-EE35-3489-FAEB1167C86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B7FA4F-CC35-7145-53C8-79DF4FDC562C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18A7B5D-205F-88BC-E407-36C407C35932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66ABEA-77CF-05E9-BC4E-44A677A06F23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5D17339-4BD6-F5A8-AEED-D24676EDF91B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B83B978-8FFE-86B4-18EE-E55BD7C7773D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589C559-1D5B-A1D8-A108-3747E3674ADE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1A9A00A-DCBD-7115-5E51-A0845470AFE6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B1EDF9A-343C-7FC7-F924-43DDE67E4C40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10EA-A6FB-3E84-F3C4-EB4BEED6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2ABEC-8EF2-9F40-72CB-17B2CDCD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2100" y="1809702"/>
            <a:ext cx="474907" cy="47490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2A896C2-C421-74B7-22E3-BA73CE7C4DBF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327345-2987-9E4B-21E2-1631E108B7E0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038D9CC-A956-8C5C-7DEF-0C70AD08F3E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2878D72-8C69-C6B5-EC32-AD4C47CC17B6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19D68A-4637-8BC4-A3C9-B067AD7631FB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F5A7156-8BD6-2A58-28BA-8CD679804C53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E89C-E9ED-2B52-C99D-FBF2324D1770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E05684-DA17-B145-F2D8-3AD2E82301FE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820E7E-606D-D19A-4625-4B9DF3A6A88F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AAEA8B-966C-A284-38A6-04EE6DE3802F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C562F8-AF3A-2E57-81CA-ED87AC3374B4}"/>
              </a:ext>
            </a:extLst>
          </p:cNvPr>
          <p:cNvSpPr/>
          <p:nvPr/>
        </p:nvSpPr>
        <p:spPr>
          <a:xfrm>
            <a:off x="6327647" y="1685276"/>
            <a:ext cx="3464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אנימציית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אנימציות כיוון לפי הליכה וזחילה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80BA4-4068-D812-4C97-604C108200E3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F370699-0096-EBCC-DCE3-D76692F06BA5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AFC7134-1E2B-8EAC-4E0D-3E83E75D9443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84E8F5A-7BC5-703F-8E4E-E8557DB58279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E4379F-BD51-6A6F-690D-F0C01B76840D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021D97-A54E-CB1D-FA1C-CC6114EAD604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66DAAC-65F8-2367-944A-445FE8B31683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72E1DDE-21ED-A05D-CE19-9160CACE8FA4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9BBCC65-003A-84C9-7BF9-DACC0EB98F02}"/>
              </a:ext>
            </a:extLst>
          </p:cNvPr>
          <p:cNvSpPr txBox="1"/>
          <p:nvPr/>
        </p:nvSpPr>
        <p:spPr>
          <a:xfrm>
            <a:off x="9930075" y="358387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5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95B28-D82A-A0A9-144A-52BC9E87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91473D2-A58A-9BC6-E51C-18E3FDF895A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B6C95BA-3B90-11A3-B14A-07E303990586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96180F-77C1-685C-5E91-42E8A0C5D85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04DED2C-506F-E372-9EA8-CD79D96E926B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DDF95B-63E9-B621-07FC-FFB5222BE194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26CC47B-B185-5559-BB5D-3B9B8969AFB2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195FDC5-DCA2-69B0-E946-4D620F8AAF0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ABDCDB-9D35-4756-D11C-67D9E91336E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6D0417-17BB-F830-6FB5-70D493D1725D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B4F41F-E9A1-EDDE-C8C2-9421023A3CF5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EF456-3958-CDB1-AD08-6A2C8C54D30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46CAAE-35D3-2826-C5A9-A488B97F7919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84F25F-30C6-7312-CB23-CB27D2E3E72A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343D29-4E81-529A-CC23-D5939011B23D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336BB2-054F-232A-8A0A-5FE2315CBE7B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4DBFA3B-1C3A-B9BD-AD64-EE86946A8286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7F9453F-299C-92AF-FF9A-25CC9BB0F0F1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A6B3433-659A-8380-0BEC-DCE0E67E0971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C937F9F-A687-E9C6-4120-0D6701ADA7B4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FDF2B-1A39-75B9-D3E9-6043EC641E92}"/>
              </a:ext>
            </a:extLst>
          </p:cNvPr>
          <p:cNvSpPr/>
          <p:nvPr/>
        </p:nvSpPr>
        <p:spPr>
          <a:xfrm>
            <a:off x="5812855" y="2260437"/>
            <a:ext cx="30210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התפוצצות דינמיט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כיוון זחילת נחשים ומיקומם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סידור קירות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סידור הדלת והפסלון המוזהב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16A6B4-49E1-7052-5AF1-E36982E0E661}"/>
              </a:ext>
            </a:extLst>
          </p:cNvPr>
          <p:cNvSpPr txBox="1"/>
          <p:nvPr/>
        </p:nvSpPr>
        <p:spPr>
          <a:xfrm>
            <a:off x="9995820" y="362026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02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87474-F7A4-977C-EB5B-17643832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993C80D-8766-599B-FF7C-670BBFEF8EB9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021463C-D884-A077-C798-21766FA1CDC8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E040BF-6682-80B4-2D8B-858C9E0BBB8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A4FF2D-1609-1B88-E64B-E75CCA1C4687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250196-3BB9-D8CF-DCC1-85F7A75ABD98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24D6FE-DBE7-45AB-37A0-F0E585E8D9C6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09FD67-3F7D-1A23-733C-8EFED56E489B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B5F773-B0EF-CFAC-1D17-4DB9CB8E99A6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6B0254-F965-811B-25F4-D4266161DC1C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2E2565-D1C9-FAF7-F24B-5F5A5B969BCD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D9F6B-B97F-E079-739F-BDE539553EC5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BE4E34-F118-7B98-B457-8FC22A7566A7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7049495-A188-E25C-78EB-E6EFB05B59B4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0BCBDA5-041B-ECDC-4234-11DFE84BF743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1D747F-1FDF-C27B-D465-A6E047AA1486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7959FB3-79DB-0D9E-C5E0-715FC47DB700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52BC850-6A52-DCDE-84C8-EFB9611DC287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543A0F3-78D5-2E17-789A-0FB59A1E7FD9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2774808-36F1-EBE4-DA6C-899656F0A052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307AC-9D91-C1AD-AA96-5D3C23D709A9}"/>
              </a:ext>
            </a:extLst>
          </p:cNvPr>
          <p:cNvSpPr txBox="1"/>
          <p:nvPr/>
        </p:nvSpPr>
        <p:spPr>
          <a:xfrm>
            <a:off x="7692767" y="2662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FEEF9F-FD57-9452-A97C-936441BF6B1B}"/>
              </a:ext>
            </a:extLst>
          </p:cNvPr>
          <p:cNvSpPr/>
          <p:nvPr/>
        </p:nvSpPr>
        <p:spPr>
          <a:xfrm>
            <a:off x="5667168" y="3348293"/>
            <a:ext cx="30210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מקלות דינמיט נוספים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שעונים שנותנים זמן נוסף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יהלומים שמוסיפים ניקוד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נעליים שמגדילות מהירות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לבבות שמחזירים חיים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D6545-B255-6E01-17CE-D7C1FC191444}"/>
              </a:ext>
            </a:extLst>
          </p:cNvPr>
          <p:cNvSpPr txBox="1"/>
          <p:nvPr/>
        </p:nvSpPr>
        <p:spPr>
          <a:xfrm>
            <a:off x="9791795" y="3583876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400" b="1" dirty="0">
                <a:solidFill>
                  <a:schemeClr val="accent1"/>
                </a:solidFill>
              </a:rPr>
              <a:t>Power Ups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49E116-B460-7240-1087-0172470FE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7500" l="6250" r="87500">
                        <a14:foregroundMark x1="87500" y1="50000" x2="87500" y2="50000"/>
                        <a14:foregroundMark x1="6250" y1="34375" x2="6250" y2="34375"/>
                        <a14:foregroundMark x1="25000" y1="18750" x2="25000" y2="18750"/>
                        <a14:foregroundMark x1="71875" y1="12500" x2="71875" y2="12500"/>
                        <a14:foregroundMark x1="71875" y1="9375" x2="71875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69" y="3595251"/>
            <a:ext cx="432000" cy="43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FC1BF3-0F5C-784F-52ED-BAE5B66B7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5000" y1="31250" x2="75000" y2="3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25" y="3123855"/>
            <a:ext cx="432000" cy="43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12EAC6-7F37-926B-0F66-947C6C7E4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0625" l="9375" r="87500">
                        <a14:foregroundMark x1="18750" y1="18750" x2="18750" y2="18750"/>
                        <a14:foregroundMark x1="43750" y1="9375" x2="43750" y2="9375"/>
                        <a14:foregroundMark x1="75000" y1="18750" x2="75000" y2="18750"/>
                        <a14:foregroundMark x1="71875" y1="9375" x2="71875" y2="9375"/>
                        <a14:foregroundMark x1="87500" y1="34375" x2="87500" y2="34375"/>
                        <a14:foregroundMark x1="84375" y1="56250" x2="84375" y2="56250"/>
                        <a14:foregroundMark x1="78125" y1="78125" x2="78125" y2="78125"/>
                        <a14:foregroundMark x1="68750" y1="84375" x2="68750" y2="84375"/>
                        <a14:foregroundMark x1="78125" y1="90625" x2="78125" y2="90625"/>
                        <a14:foregroundMark x1="18750" y1="90625" x2="18750" y2="90625"/>
                        <a14:foregroundMark x1="81250" y1="25000" x2="81250" y2="25000"/>
                        <a14:foregroundMark x1="87500" y1="40625" x2="87500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60" y="3182412"/>
            <a:ext cx="432000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E89EC7-8A7E-9607-BFA6-4971C4786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37" y="4044229"/>
            <a:ext cx="432000" cy="432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D00A93-7CEF-A24F-26FF-B920123FD5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6875" l="6250" r="90625">
                        <a14:foregroundMark x1="65625" y1="15625" x2="65625" y2="15625"/>
                        <a14:foregroundMark x1="75000" y1="21875" x2="75000" y2="21875"/>
                        <a14:foregroundMark x1="71875" y1="12500" x2="71875" y2="12500"/>
                        <a14:foregroundMark x1="87500" y1="37500" x2="87500" y2="37500"/>
                        <a14:foregroundMark x1="90625" y1="31250" x2="90625" y2="31250"/>
                        <a14:foregroundMark x1="59375" y1="96875" x2="59375" y2="96875"/>
                        <a14:foregroundMark x1="21875" y1="9375" x2="21875" y2="9375"/>
                        <a14:foregroundMark x1="6250" y1="46875" x2="6250" y2="46875"/>
                        <a14:foregroundMark x1="87500" y1="84375" x2="87500" y2="84375"/>
                        <a14:backgroundMark x1="90625" y1="93750" x2="90625" y2="93750"/>
                        <a14:backgroundMark x1="93750" y1="87500" x2="93750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57" y="3602252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3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3477-1D32-6ECE-F8E2-C3AC2EAAA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22BC32-1AA9-3F97-E5D0-44229C47BF37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44451E4-F580-63D7-ED7C-0B0476CE7A56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D47EE19-043E-483B-D0D1-E2C2D9B8EEEB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83FB47-ABD5-E62B-7ED3-017BCEE0CE52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47F4F7-3D9E-DA71-622D-CA530C28E61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6A80F4-EBE8-BFD5-C07E-AD7B9C8274C6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4590B8-583F-197E-9733-4329D0403571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3C35C2A-D99B-E868-79C1-55E745768C73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FE77D7-1E2E-7BE2-FC9C-6C723328A131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355677-11E8-CE74-F2B0-9A3C758C554F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3E01E-7EB6-FA19-72B6-EED86A94959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FC99132-2838-8166-24C2-123894112CD4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88125BE-D440-9769-320F-AD8FB29389F7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EC1027E-9854-67DB-3042-B4841EB17AED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374779-5F7C-84BA-E74F-8E0075B24AF4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251AFA-4E94-FE54-6D68-24FEF7BC02B2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FCDA38-57EA-7933-4864-AC763250891D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0020B4-4A8B-A229-CCF3-8E0B1C5C5ECF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A24AD5B-3187-02DE-A7EE-59FAB44931E3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DDDB3-319A-9B8F-EAA9-27624547D7E5}"/>
              </a:ext>
            </a:extLst>
          </p:cNvPr>
          <p:cNvSpPr txBox="1"/>
          <p:nvPr/>
        </p:nvSpPr>
        <p:spPr>
          <a:xfrm>
            <a:off x="7692767" y="2662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D3E8C-5567-4FA1-76CC-B35763F801DB}"/>
              </a:ext>
            </a:extLst>
          </p:cNvPr>
          <p:cNvSpPr txBox="1"/>
          <p:nvPr/>
        </p:nvSpPr>
        <p:spPr>
          <a:xfrm>
            <a:off x="7183186" y="3933068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400" b="1" dirty="0">
                <a:solidFill>
                  <a:schemeClr val="accent1"/>
                </a:solidFill>
              </a:rPr>
              <a:t>Power Ups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616F2-1867-3A12-6954-AE1FB7A259A1}"/>
              </a:ext>
            </a:extLst>
          </p:cNvPr>
          <p:cNvSpPr/>
          <p:nvPr/>
        </p:nvSpPr>
        <p:spPr>
          <a:xfrm>
            <a:off x="4605182" y="4724054"/>
            <a:ext cx="45700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כמות פצצות נוכחית</a:t>
            </a:r>
            <a:endParaRPr lang="en-US" sz="2000" dirty="0">
              <a:solidFill>
                <a:schemeClr val="accent1"/>
              </a:solidFill>
            </a:endParaRP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ניקוד (נשמר בין שלבים ומוצג בסיום המשחק)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צליל פגיעה באינדיאנה</a:t>
            </a: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צליל אסיפה של </a:t>
            </a:r>
            <a:r>
              <a:rPr lang="en-US" sz="2000" dirty="0">
                <a:solidFill>
                  <a:schemeClr val="accent1"/>
                </a:solidFill>
              </a:rPr>
              <a:t>Power 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5E2637-4458-8576-A47A-D96A38C80363}"/>
              </a:ext>
            </a:extLst>
          </p:cNvPr>
          <p:cNvSpPr txBox="1"/>
          <p:nvPr/>
        </p:nvSpPr>
        <p:spPr>
          <a:xfrm>
            <a:off x="9603660" y="3435601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צלילים נוספים</a:t>
            </a:r>
          </a:p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ומטא-דאטה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9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44F7C-F54D-BB93-3CDD-73DC99AF7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1CD39D7-3499-205D-A396-0850D20387C0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97743B4-DEC2-57AF-CCF7-86ED44C0B4F3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3D6D22-0DA9-F25A-7597-DD695C46ADF0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52B0071-CF9C-D2D8-C96B-A31AF4013109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6EE373-01A0-1CF9-5800-9BE45F407C8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98B871D-5076-AAA9-4A46-26844FF7688E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95ED597-9369-5A27-E9F8-542E767033F3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E22242-6AEF-9122-33A3-32CFB06617C7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8B13F35-E1D6-AE4D-DB9D-A4A3F4C34836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7CF421-4244-C8C4-9B45-BA7EAA681B46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9F8D1-8EDE-00A8-F989-167C27F0B8FA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603014-7E24-EAE9-4A67-433F408B6504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72E32CB-CFB0-456D-FF8D-E051A8F0C5B1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3D6DFF6-0327-A1E8-B494-42238D504D68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EF2602-2521-093D-CF8E-C0317009C946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CAAC15-D28F-1BEE-B969-9E1865572F7F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46EE757-11D2-EED2-4724-F69BA1EBE4A3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8EED226-4D71-7536-6EB8-EDEC8442D666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94E5BC5-5A3B-7705-D9F8-8C28104CECD9}"/>
              </a:ext>
            </a:extLst>
          </p:cNvPr>
          <p:cNvSpPr txBox="1"/>
          <p:nvPr/>
        </p:nvSpPr>
        <p:spPr>
          <a:xfrm>
            <a:off x="8548731" y="182391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400" b="1" dirty="0">
                <a:solidFill>
                  <a:schemeClr val="accent1"/>
                </a:solidFill>
              </a:rPr>
              <a:t>אנימציות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FF3AC-5320-7C09-8DD1-71CCC443CFBD}"/>
              </a:ext>
            </a:extLst>
          </p:cNvPr>
          <p:cNvSpPr txBox="1"/>
          <p:nvPr/>
        </p:nvSpPr>
        <p:spPr>
          <a:xfrm>
            <a:off x="7692767" y="2662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solidFill>
                  <a:schemeClr val="accent2"/>
                </a:solidFill>
              </a:rPr>
              <a:t>אקראיות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4709D-F769-6E87-859D-8CEB1A06EEBA}"/>
              </a:ext>
            </a:extLst>
          </p:cNvPr>
          <p:cNvSpPr txBox="1"/>
          <p:nvPr/>
        </p:nvSpPr>
        <p:spPr>
          <a:xfrm>
            <a:off x="7183186" y="3933068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400" b="1" dirty="0">
                <a:solidFill>
                  <a:schemeClr val="accent1"/>
                </a:solidFill>
              </a:rPr>
              <a:t>Power 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5E4EA-6F86-D0AC-CA42-8B28BF1094FA}"/>
              </a:ext>
            </a:extLst>
          </p:cNvPr>
          <p:cNvSpPr txBox="1"/>
          <p:nvPr/>
        </p:nvSpPr>
        <p:spPr>
          <a:xfrm>
            <a:off x="7430500" y="4961146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צלילים נוספים</a:t>
            </a:r>
          </a:p>
          <a:p>
            <a:pPr algn="ctr" rtl="1"/>
            <a:r>
              <a:rPr lang="he-IL" sz="2400" b="1" dirty="0">
                <a:solidFill>
                  <a:schemeClr val="accent2"/>
                </a:solidFill>
              </a:rPr>
              <a:t>ומטא-דאטה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1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9429160" y="1920604"/>
            <a:ext cx="2684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מסך ברזולוציה </a:t>
            </a:r>
            <a:r>
              <a:rPr lang="en-US" sz="2000" dirty="0">
                <a:solidFill>
                  <a:schemeClr val="accent1"/>
                </a:solidFill>
              </a:rPr>
              <a:t>640X480</a:t>
            </a:r>
            <a:r>
              <a:rPr lang="he-IL" sz="2000" dirty="0">
                <a:solidFill>
                  <a:schemeClr val="accent1"/>
                </a:solidFill>
              </a:rPr>
              <a:t>, מחובר בחיבור </a:t>
            </a:r>
            <a:r>
              <a:rPr lang="en-US" sz="2000" dirty="0">
                <a:solidFill>
                  <a:schemeClr val="accent1"/>
                </a:solidFill>
              </a:rPr>
              <a:t>VGA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1141783" y="3248181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מקלדת מיוחדת שניתנה לנו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476533" y="296751"/>
            <a:ext cx="5238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ממשקי המערכת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21326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00E0C-E427-14DD-5084-3E48EBD3AE23}"/>
              </a:ext>
            </a:extLst>
          </p:cNvPr>
          <p:cNvCxnSpPr>
            <a:cxnSpLocks/>
          </p:cNvCxnSpPr>
          <p:nvPr/>
        </p:nvCxnSpPr>
        <p:spPr>
          <a:xfrm flipV="1">
            <a:off x="6667500" y="1514143"/>
            <a:ext cx="3846671" cy="324182"/>
          </a:xfrm>
          <a:prstGeom prst="bentConnector3">
            <a:avLst>
              <a:gd name="adj1" fmla="val 724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1F5AE4-A240-92E2-1B8A-89E23E0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0" t="14723" r="22069" b="15323"/>
          <a:stretch>
            <a:fillRect/>
          </a:stretch>
        </p:blipFill>
        <p:spPr>
          <a:xfrm>
            <a:off x="10524878" y="1107682"/>
            <a:ext cx="551922" cy="8129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EA9294-FAE0-7BE8-7DE2-EB657B9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9" t="24437" r="12136" b="24452"/>
          <a:stretch>
            <a:fillRect/>
          </a:stretch>
        </p:blipFill>
        <p:spPr>
          <a:xfrm>
            <a:off x="1536196" y="2590956"/>
            <a:ext cx="1028701" cy="657225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E8DCF8F-51B2-EAF3-37AE-DB5CCA4CEDDE}"/>
              </a:ext>
            </a:extLst>
          </p:cNvPr>
          <p:cNvCxnSpPr>
            <a:cxnSpLocks/>
          </p:cNvCxnSpPr>
          <p:nvPr/>
        </p:nvCxnSpPr>
        <p:spPr>
          <a:xfrm rot="10800000">
            <a:off x="2575323" y="2899898"/>
            <a:ext cx="1516023" cy="626759"/>
          </a:xfrm>
          <a:prstGeom prst="bentConnector3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A825E-B037-DD8B-224D-C8AC0D3B05C7}"/>
              </a:ext>
            </a:extLst>
          </p:cNvPr>
          <p:cNvSpPr/>
          <p:nvPr/>
        </p:nvSpPr>
        <p:spPr>
          <a:xfrm>
            <a:off x="1391161" y="1561765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רמקולים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32669AC-5621-7F0A-D062-D25F9DD0EB54}"/>
              </a:ext>
            </a:extLst>
          </p:cNvPr>
          <p:cNvCxnSpPr>
            <a:cxnSpLocks/>
          </p:cNvCxnSpPr>
          <p:nvPr/>
        </p:nvCxnSpPr>
        <p:spPr>
          <a:xfrm rot="10800000">
            <a:off x="2437473" y="1023603"/>
            <a:ext cx="1662622" cy="1019571"/>
          </a:xfrm>
          <a:prstGeom prst="bentConnector3">
            <a:avLst>
              <a:gd name="adj1" fmla="val 59739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859778C-F2DA-E3CA-4046-7D94F471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8" y="4099806"/>
            <a:ext cx="1019175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0FA01FA-C7AF-1CE5-A206-6CC2BBE69638}"/>
              </a:ext>
            </a:extLst>
          </p:cNvPr>
          <p:cNvSpPr/>
          <p:nvPr/>
        </p:nvSpPr>
        <p:spPr>
          <a:xfrm>
            <a:off x="900624" y="5214231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מחשב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1A691-3B99-D199-97B9-EFC8627A35DB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1956721" y="3942445"/>
            <a:ext cx="2091404" cy="74277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179FDB7-2B50-AAD8-D5F2-40F5755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380" y="5303533"/>
            <a:ext cx="855194" cy="869939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9E4A6ED-022A-52AD-EB3F-D47F54963BEF}"/>
              </a:ext>
            </a:extLst>
          </p:cNvPr>
          <p:cNvSpPr/>
          <p:nvPr/>
        </p:nvSpPr>
        <p:spPr>
          <a:xfrm>
            <a:off x="2804085" y="6173472"/>
            <a:ext cx="105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חשמל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343B293-A5E6-8213-63C9-AE0F915243F3}"/>
              </a:ext>
            </a:extLst>
          </p:cNvPr>
          <p:cNvCxnSpPr>
            <a:cxnSpLocks/>
            <a:endCxn id="77" idx="0"/>
          </p:cNvCxnSpPr>
          <p:nvPr/>
        </p:nvCxnSpPr>
        <p:spPr>
          <a:xfrm rot="5400000">
            <a:off x="3173105" y="4401980"/>
            <a:ext cx="1076425" cy="726680"/>
          </a:xfrm>
          <a:prstGeom prst="bentConnector3">
            <a:avLst>
              <a:gd name="adj1" fmla="val 447"/>
            </a:avLst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pic>
        <p:nvPicPr>
          <p:cNvPr id="3" name="Picture 2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8769CF2-5969-8D89-BC10-250172DFB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r="15000"/>
          <a:stretch>
            <a:fillRect/>
          </a:stretch>
        </p:blipFill>
        <p:spPr>
          <a:xfrm rot="5400000">
            <a:off x="4429125" y="1370696"/>
            <a:ext cx="43815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AC1EC1-13A9-103F-AC78-5769B188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215" y="503212"/>
            <a:ext cx="981075" cy="10953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A7BE-205E-D0B3-CABC-05EC34CA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6E71C5A-F053-DE52-C28C-E7B7CB1766A7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0D0ECE61-6E9E-7479-08F7-01528574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5B8970-D187-EA87-D655-A0AAAF535F4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F0B77C-E590-C36F-D55D-95CDD51773AD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867CEE-FF76-9FC3-4237-50729D7352DF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0A8916-F82A-C3A2-62E7-2AB5A0DC9F98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BF54F5-AF84-6263-4D86-1C923467AA6A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A518-5026-9A90-31F2-EC0DE8531F88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D02A2-EB61-3F00-08A2-9649BD97EF91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99109C-5F42-AC25-8568-E728BAABA57E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39A16A-6977-7B7F-0AD3-6555375B6923}"/>
              </a:ext>
            </a:extLst>
          </p:cNvPr>
          <p:cNvCxnSpPr>
            <a:cxnSpLocks/>
          </p:cNvCxnSpPr>
          <p:nvPr/>
        </p:nvCxnSpPr>
        <p:spPr>
          <a:xfrm rot="10800000">
            <a:off x="3009049" y="3545046"/>
            <a:ext cx="1516023" cy="626759"/>
          </a:xfrm>
          <a:prstGeom prst="bentConnector3">
            <a:avLst/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926E3-1400-A27A-CEDE-FC98170E7302}"/>
              </a:ext>
            </a:extLst>
          </p:cNvPr>
          <p:cNvSpPr/>
          <p:nvPr/>
        </p:nvSpPr>
        <p:spPr>
          <a:xfrm>
            <a:off x="5296468" y="325740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5C2FC-AA7F-01E0-0DBC-7C2D1B67E8E3}"/>
              </a:ext>
            </a:extLst>
          </p:cNvPr>
          <p:cNvSpPr/>
          <p:nvPr/>
        </p:nvSpPr>
        <p:spPr>
          <a:xfrm>
            <a:off x="529646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CE158-6FDC-3215-DF96-BCE51ECB1DF9}"/>
              </a:ext>
            </a:extLst>
          </p:cNvPr>
          <p:cNvSpPr/>
          <p:nvPr/>
        </p:nvSpPr>
        <p:spPr>
          <a:xfrm>
            <a:off x="595511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4C6DA-7707-0D71-5543-45526C601F48}"/>
              </a:ext>
            </a:extLst>
          </p:cNvPr>
          <p:cNvSpPr/>
          <p:nvPr/>
        </p:nvSpPr>
        <p:spPr>
          <a:xfrm>
            <a:off x="4624755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381E9-05B3-C1C1-5EF2-1B30D4A8DE64}"/>
              </a:ext>
            </a:extLst>
          </p:cNvPr>
          <p:cNvSpPr/>
          <p:nvPr/>
        </p:nvSpPr>
        <p:spPr>
          <a:xfrm>
            <a:off x="6561388" y="3242166"/>
            <a:ext cx="471872" cy="113171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0CA5A1-FBDD-014B-D1AD-AFA4328B0DFE}"/>
              </a:ext>
            </a:extLst>
          </p:cNvPr>
          <p:cNvCxnSpPr>
            <a:cxnSpLocks/>
          </p:cNvCxnSpPr>
          <p:nvPr/>
        </p:nvCxnSpPr>
        <p:spPr>
          <a:xfrm flipV="1">
            <a:off x="7152716" y="2328149"/>
            <a:ext cx="1523788" cy="1336690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EBB6E-0A76-6DE3-CC9B-A87187209200}"/>
              </a:ext>
            </a:extLst>
          </p:cNvPr>
          <p:cNvSpPr/>
          <p:nvPr/>
        </p:nvSpPr>
        <p:spPr>
          <a:xfrm>
            <a:off x="6576628" y="4552806"/>
            <a:ext cx="471872" cy="113171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F194D9-46C9-F83C-54D0-321645EFA6D0}"/>
              </a:ext>
            </a:extLst>
          </p:cNvPr>
          <p:cNvCxnSpPr>
            <a:cxnSpLocks/>
          </p:cNvCxnSpPr>
          <p:nvPr/>
        </p:nvCxnSpPr>
        <p:spPr>
          <a:xfrm flipV="1">
            <a:off x="7208298" y="452580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4E2FD-1390-FA25-25C1-70F5059766BB}"/>
              </a:ext>
            </a:extLst>
          </p:cNvPr>
          <p:cNvSpPr/>
          <p:nvPr/>
        </p:nvSpPr>
        <p:spPr>
          <a:xfrm>
            <a:off x="381071" y="3037214"/>
            <a:ext cx="2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  <a:p>
            <a:pPr algn="ctr"/>
            <a:r>
              <a:rPr lang="he-IL" sz="2000" dirty="0">
                <a:solidFill>
                  <a:schemeClr val="accent1"/>
                </a:solidFill>
              </a:rPr>
              <a:t>(משמשים גם לניווט בתפריטים השונים)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9D090-1C5E-DD3C-E93F-1CD51C702EBF}"/>
              </a:ext>
            </a:extLst>
          </p:cNvPr>
          <p:cNvSpPr/>
          <p:nvPr/>
        </p:nvSpPr>
        <p:spPr>
          <a:xfrm>
            <a:off x="8371539" y="192334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6A004-7E3A-D0EE-0C0B-253CAC5F5B47}"/>
              </a:ext>
            </a:extLst>
          </p:cNvPr>
          <p:cNvSpPr/>
          <p:nvPr/>
        </p:nvSpPr>
        <p:spPr>
          <a:xfrm>
            <a:off x="8516295" y="415387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בחירה בתפריטים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BD12-CB89-7FA0-7A5B-FC2B70BC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C57DC-D3D1-3AD0-EE54-EDE21FF6A44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59C119-B202-432B-A2BE-8C77A4528322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B86E89-C211-F441-2DE2-1BED2DE8CBD2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4D4808-E08F-EBB9-0BDB-604CE2CBC240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62ED26-E374-F67F-D698-DFF8DF7F2A42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19B1C-5A1C-4ED3-3809-77D7773DDCF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834D-0BCF-4EE2-D4F6-B70E6D3CD0D8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2601D89-B34B-D054-25AD-5AA44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DAEB9-A20A-6C28-3033-A9A64D2F699C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E2EA08-970D-4D7C-0BFB-8343A9ED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9A42C208-6C43-A1A2-8887-2B0006F4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C90AB2-C9E4-CDD3-AE0C-89CD81659EAA}"/>
              </a:ext>
            </a:extLst>
          </p:cNvPr>
          <p:cNvSpPr/>
          <p:nvPr/>
        </p:nvSpPr>
        <p:spPr>
          <a:xfrm>
            <a:off x="6120914" y="5484547"/>
            <a:ext cx="3740565" cy="1031168"/>
          </a:xfrm>
          <a:custGeom>
            <a:avLst/>
            <a:gdLst>
              <a:gd name="connsiteX0" fmla="*/ 222190 w 3689290"/>
              <a:gd name="connsiteY0" fmla="*/ 420124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689290"/>
              <a:gd name="connsiteY0" fmla="*/ 573948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740565"/>
              <a:gd name="connsiteY0" fmla="*/ 565253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  <a:gd name="connsiteX0" fmla="*/ 51275 w 3740565"/>
              <a:gd name="connsiteY0" fmla="*/ 573799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65" h="1031168" fill="none" extrusionOk="0">
                <a:moveTo>
                  <a:pt x="0" y="565253"/>
                </a:moveTo>
                <a:cubicBezTo>
                  <a:pt x="34773" y="756989"/>
                  <a:pt x="402924" y="870606"/>
                  <a:pt x="683040" y="934325"/>
                </a:cubicBezTo>
                <a:cubicBezTo>
                  <a:pt x="979707" y="1060650"/>
                  <a:pt x="1366027" y="1075617"/>
                  <a:pt x="1787940" y="905750"/>
                </a:cubicBezTo>
                <a:cubicBezTo>
                  <a:pt x="2156048" y="841846"/>
                  <a:pt x="2780873" y="556128"/>
                  <a:pt x="2969040" y="343775"/>
                </a:cubicBezTo>
                <a:cubicBezTo>
                  <a:pt x="3166304" y="172554"/>
                  <a:pt x="3086062" y="36848"/>
                  <a:pt x="2978565" y="10400"/>
                </a:cubicBezTo>
                <a:cubicBezTo>
                  <a:pt x="2869631" y="-22962"/>
                  <a:pt x="2500037" y="26279"/>
                  <a:pt x="2397540" y="124700"/>
                </a:cubicBezTo>
                <a:cubicBezTo>
                  <a:pt x="2264126" y="203391"/>
                  <a:pt x="2230389" y="381642"/>
                  <a:pt x="2349915" y="505700"/>
                </a:cubicBezTo>
                <a:cubicBezTo>
                  <a:pt x="2454924" y="561987"/>
                  <a:pt x="2763138" y="753098"/>
                  <a:pt x="3016665" y="772400"/>
                </a:cubicBezTo>
                <a:cubicBezTo>
                  <a:pt x="3250411" y="872723"/>
                  <a:pt x="3557063" y="823185"/>
                  <a:pt x="3740565" y="772400"/>
                </a:cubicBezTo>
              </a:path>
              <a:path w="3740565" h="1031168" stroke="0" extrusionOk="0">
                <a:moveTo>
                  <a:pt x="51275" y="573799"/>
                </a:moveTo>
                <a:cubicBezTo>
                  <a:pt x="41443" y="760196"/>
                  <a:pt x="430839" y="909458"/>
                  <a:pt x="683040" y="934325"/>
                </a:cubicBezTo>
                <a:cubicBezTo>
                  <a:pt x="1003767" y="1036218"/>
                  <a:pt x="1383268" y="1081434"/>
                  <a:pt x="1787940" y="905750"/>
                </a:cubicBezTo>
                <a:cubicBezTo>
                  <a:pt x="2148955" y="860442"/>
                  <a:pt x="2796546" y="569652"/>
                  <a:pt x="2969040" y="343775"/>
                </a:cubicBezTo>
                <a:cubicBezTo>
                  <a:pt x="3154329" y="180649"/>
                  <a:pt x="3082554" y="30310"/>
                  <a:pt x="2978565" y="10400"/>
                </a:cubicBezTo>
                <a:cubicBezTo>
                  <a:pt x="2874025" y="-19806"/>
                  <a:pt x="2500570" y="23599"/>
                  <a:pt x="2397540" y="124700"/>
                </a:cubicBezTo>
                <a:cubicBezTo>
                  <a:pt x="2255708" y="203704"/>
                  <a:pt x="2234490" y="392144"/>
                  <a:pt x="2349915" y="505700"/>
                </a:cubicBezTo>
                <a:cubicBezTo>
                  <a:pt x="2452764" y="580486"/>
                  <a:pt x="2773793" y="736753"/>
                  <a:pt x="3016665" y="772400"/>
                </a:cubicBezTo>
                <a:cubicBezTo>
                  <a:pt x="3241187" y="858990"/>
                  <a:pt x="3513048" y="803832"/>
                  <a:pt x="3740565" y="772400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107635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A85398-051E-B932-960C-50F5A849E2D5}"/>
              </a:ext>
            </a:extLst>
          </p:cNvPr>
          <p:cNvSpPr/>
          <p:nvPr/>
        </p:nvSpPr>
        <p:spPr>
          <a:xfrm>
            <a:off x="2247177" y="5272755"/>
            <a:ext cx="3196494" cy="1377791"/>
          </a:xfrm>
          <a:custGeom>
            <a:avLst/>
            <a:gdLst>
              <a:gd name="connsiteX0" fmla="*/ 658393 w 3196494"/>
              <a:gd name="connsiteY0" fmla="*/ 0 h 1377791"/>
              <a:gd name="connsiteX1" fmla="*/ 120008 w 3196494"/>
              <a:gd name="connsiteY1" fmla="*/ 341832 h 1377791"/>
              <a:gd name="connsiteX2" fmla="*/ 120008 w 3196494"/>
              <a:gd name="connsiteY2" fmla="*/ 1110953 h 1377791"/>
              <a:gd name="connsiteX3" fmla="*/ 1427515 w 3196494"/>
              <a:gd name="connsiteY3" fmla="*/ 1367327 h 1377791"/>
              <a:gd name="connsiteX4" fmla="*/ 3196494 w 3196494"/>
              <a:gd name="connsiteY4" fmla="*/ 811851 h 137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494" h="1377791">
                <a:moveTo>
                  <a:pt x="658393" y="0"/>
                </a:moveTo>
                <a:cubicBezTo>
                  <a:pt x="434066" y="78336"/>
                  <a:pt x="209739" y="156673"/>
                  <a:pt x="120008" y="341832"/>
                </a:cubicBezTo>
                <a:cubicBezTo>
                  <a:pt x="30277" y="526991"/>
                  <a:pt x="-97910" y="940037"/>
                  <a:pt x="120008" y="1110953"/>
                </a:cubicBezTo>
                <a:cubicBezTo>
                  <a:pt x="337926" y="1281869"/>
                  <a:pt x="914767" y="1417177"/>
                  <a:pt x="1427515" y="1367327"/>
                </a:cubicBezTo>
                <a:cubicBezTo>
                  <a:pt x="1940263" y="1317477"/>
                  <a:pt x="2568378" y="1064664"/>
                  <a:pt x="3196494" y="811851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0505326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164A-7DED-93F6-BCB2-AB9DD6E4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AC6A2-9F6E-A3AE-9D93-FC43B8FA3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4" t="6198" r="52674" b="6638"/>
          <a:stretch>
            <a:fillRect/>
          </a:stretch>
        </p:blipFill>
        <p:spPr>
          <a:xfrm>
            <a:off x="4656000" y="2854800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1094202-44D3-D5D9-0C87-D286FB562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7359" r="4182" b="2992"/>
          <a:stretch>
            <a:fillRect/>
          </a:stretch>
        </p:blipFill>
        <p:spPr>
          <a:xfrm>
            <a:off x="145507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553000D-D75F-90E0-C9FC-79CA12856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7173" r="4253" b="3738"/>
          <a:stretch>
            <a:fillRect/>
          </a:stretch>
        </p:blipFill>
        <p:spPr>
          <a:xfrm>
            <a:off x="3141870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screen shot of a game&#10;&#10;AI-generated content may be incorrect.">
            <a:extLst>
              <a:ext uri="{FF2B5EF4-FFF2-40B4-BE49-F238E27FC236}">
                <a16:creationId xmlns:a16="http://schemas.microsoft.com/office/drawing/2014/main" id="{F093A892-20AD-2CA5-D9A6-45FC259B6B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7184" r="4604" b="4007"/>
          <a:stretch>
            <a:fillRect/>
          </a:stretch>
        </p:blipFill>
        <p:spPr>
          <a:xfrm>
            <a:off x="6138233" y="469079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5245DA6D-C71F-3767-0FB2-491C2ECB24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6900" r="4043" b="3239"/>
          <a:stretch>
            <a:fillRect/>
          </a:stretch>
        </p:blipFill>
        <p:spPr>
          <a:xfrm>
            <a:off x="9134596" y="4686036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835C6472-04ED-4712-1AD5-3BAA246D25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 t="6791" r="4569" b="3490"/>
          <a:stretch>
            <a:fillRect/>
          </a:stretch>
        </p:blipFill>
        <p:spPr>
          <a:xfrm>
            <a:off x="145507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FF477629-34A8-9BC8-3EED-F7B6D8A776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t="7585" r="4505" b="3305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EF2BF82E-785E-3DF8-85F2-24144FE320F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t="7173" r="4617" b="3890"/>
          <a:stretch>
            <a:fillRect/>
          </a:stretch>
        </p:blipFill>
        <p:spPr>
          <a:xfrm>
            <a:off x="6138233" y="1033213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96A97B96-14E1-36D4-F83B-2942C66879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6307" r="4307" b="4684"/>
          <a:stretch>
            <a:fillRect/>
          </a:stretch>
        </p:blipFill>
        <p:spPr>
          <a:xfrm>
            <a:off x="9134596" y="1033214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8C1FE5E-15CF-3487-0DB4-6F1FDF7065FF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94F3C9-4122-F84F-A99D-4A646036FF6E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C4A0F6-FEE8-9435-C792-AF6CA87C152E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C17759-7F56-87EE-2F36-45095350D607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6742-3854-8257-425C-41B3DE98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4081B4-0D4C-0494-2F42-A4A5E385C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4" t="6198" r="52674" b="6638"/>
          <a:stretch>
            <a:fillRect/>
          </a:stretch>
        </p:blipFill>
        <p:spPr>
          <a:xfrm>
            <a:off x="1185862" y="1216413"/>
            <a:ext cx="9742083" cy="5479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G_1401">
            <a:hlinkClick r:id="" action="ppaction://media"/>
            <a:extLst>
              <a:ext uri="{FF2B5EF4-FFF2-40B4-BE49-F238E27FC236}">
                <a16:creationId xmlns:a16="http://schemas.microsoft.com/office/drawing/2014/main" id="{37B8020E-65C3-699E-5298-E87FC059C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852" t="7645" r="5665" b="4872"/>
          <a:stretch>
            <a:fillRect/>
          </a:stretch>
        </p:blipFill>
        <p:spPr>
          <a:xfrm>
            <a:off x="1226003" y="1216413"/>
            <a:ext cx="9661799" cy="5434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3F15625-6950-A187-C31F-F367A691E027}"/>
              </a:ext>
            </a:extLst>
          </p:cNvPr>
          <p:cNvSpPr txBox="1"/>
          <p:nvPr/>
        </p:nvSpPr>
        <p:spPr>
          <a:xfrm>
            <a:off x="2860178" y="69933"/>
            <a:ext cx="6471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הראשי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32AFB1-C8C4-414C-DE49-28B38CF2BDAD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313830-24C4-1F4B-D2B7-A9196E76EF7D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8854A3-4F08-1F0F-1F8A-5D5DADF0F2E2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3D6AD93-A95E-5059-B7AD-9A88B600AD95}"/>
              </a:ext>
            </a:extLst>
          </p:cNvPr>
          <p:cNvSpPr/>
          <p:nvPr/>
        </p:nvSpPr>
        <p:spPr>
          <a:xfrm rot="18505009">
            <a:off x="774600" y="305233"/>
            <a:ext cx="301199" cy="978408"/>
          </a:xfrm>
          <a:prstGeom prst="downArrow">
            <a:avLst>
              <a:gd name="adj1" fmla="val 33704"/>
              <a:gd name="adj2" fmla="val 62483"/>
            </a:avLst>
          </a:prstGeom>
          <a:solidFill>
            <a:srgbClr val="92D050"/>
          </a:solidFill>
          <a:ln w="28575">
            <a:solidFill>
              <a:srgbClr val="92D050"/>
            </a:solidFill>
          </a:ln>
          <a:effectLst>
            <a:glow rad="101600">
              <a:schemeClr val="tx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93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093 L 0.13789 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89 0.00046 L 0.35026 0.006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26 0.00648 L 0.57943 0.00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43 0.00764 L 0.76172 0.008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DFC6-66C4-0F1C-8923-C6185E7A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EF502DBB-6210-EB5F-F568-67196BADFBF0}"/>
              </a:ext>
            </a:extLst>
          </p:cNvPr>
          <p:cNvSpPr txBox="1"/>
          <p:nvPr/>
        </p:nvSpPr>
        <p:spPr>
          <a:xfrm>
            <a:off x="7661153" y="6336"/>
            <a:ext cx="4533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25E7B2-6835-DF78-96A4-4F550CCADDF6}"/>
              </a:ext>
            </a:extLst>
          </p:cNvPr>
          <p:cNvSpPr/>
          <p:nvPr/>
        </p:nvSpPr>
        <p:spPr>
          <a:xfrm>
            <a:off x="1171291" y="1474148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03B316-E53F-207C-CB38-2F5959E970BD}"/>
              </a:ext>
            </a:extLst>
          </p:cNvPr>
          <p:cNvSpPr/>
          <p:nvPr/>
        </p:nvSpPr>
        <p:spPr>
          <a:xfrm>
            <a:off x="1171291" y="3302948"/>
            <a:ext cx="914400" cy="240279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SM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ACD36-F440-3930-C336-3D2954433C85}"/>
              </a:ext>
            </a:extLst>
          </p:cNvPr>
          <p:cNvSpPr/>
          <p:nvPr/>
        </p:nvSpPr>
        <p:spPr>
          <a:xfrm>
            <a:off x="5499201" y="3905834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789DC-5EE2-335F-EB9A-EC323AB75406}"/>
              </a:ext>
            </a:extLst>
          </p:cNvPr>
          <p:cNvSpPr/>
          <p:nvPr/>
        </p:nvSpPr>
        <p:spPr>
          <a:xfrm>
            <a:off x="7941491" y="1312190"/>
            <a:ext cx="714943" cy="24027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</a:t>
            </a:r>
          </a:p>
          <a:p>
            <a:pPr algn="ctr"/>
            <a:r>
              <a:rPr lang="en-US" b="1" dirty="0"/>
              <a:t>MUX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44EC4-B374-F131-48AC-682E30A11859}"/>
              </a:ext>
            </a:extLst>
          </p:cNvPr>
          <p:cNvSpPr/>
          <p:nvPr/>
        </p:nvSpPr>
        <p:spPr>
          <a:xfrm>
            <a:off x="10043311" y="1932069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B89B18-6FC1-C42B-18E3-BCAADBFFC50F}"/>
              </a:ext>
            </a:extLst>
          </p:cNvPr>
          <p:cNvSpPr/>
          <p:nvPr/>
        </p:nvSpPr>
        <p:spPr>
          <a:xfrm>
            <a:off x="10219726" y="3685424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SOUND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5B3C8-A624-54F3-D701-4DD878154BC6}"/>
              </a:ext>
            </a:extLst>
          </p:cNvPr>
          <p:cNvSpPr/>
          <p:nvPr/>
        </p:nvSpPr>
        <p:spPr>
          <a:xfrm>
            <a:off x="3278098" y="147414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730E5-E0EB-6F24-19EC-79D908876D2B}"/>
              </a:ext>
            </a:extLst>
          </p:cNvPr>
          <p:cNvSpPr/>
          <p:nvPr/>
        </p:nvSpPr>
        <p:spPr>
          <a:xfrm>
            <a:off x="3278098" y="2522099"/>
            <a:ext cx="914400" cy="64567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System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80A257-0A22-D6F2-9B90-FA385C4A997B}"/>
              </a:ext>
            </a:extLst>
          </p:cNvPr>
          <p:cNvSpPr/>
          <p:nvPr/>
        </p:nvSpPr>
        <p:spPr>
          <a:xfrm>
            <a:off x="6563612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</a:t>
            </a:r>
          </a:p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ACB56-E87F-BE07-06AC-706A7B83A575}"/>
              </a:ext>
            </a:extLst>
          </p:cNvPr>
          <p:cNvSpPr/>
          <p:nvPr/>
        </p:nvSpPr>
        <p:spPr>
          <a:xfrm>
            <a:off x="9124627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3206-16E4-CAC2-7088-F7BBC44B24E9}"/>
              </a:ext>
            </a:extLst>
          </p:cNvPr>
          <p:cNvSpPr/>
          <p:nvPr/>
        </p:nvSpPr>
        <p:spPr>
          <a:xfrm>
            <a:off x="7642045" y="5633263"/>
            <a:ext cx="131890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9EA2D-6487-41CC-2EAB-F63B66F0CDB2}"/>
              </a:ext>
            </a:extLst>
          </p:cNvPr>
          <p:cNvSpPr/>
          <p:nvPr/>
        </p:nvSpPr>
        <p:spPr>
          <a:xfrm>
            <a:off x="3239944" y="3348186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Enemies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105C72-92BB-11B7-C8F4-80C3F22E67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085691" y="1931348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EB4B2-A302-44FE-0E7F-234CC90200C9}"/>
              </a:ext>
            </a:extLst>
          </p:cNvPr>
          <p:cNvSpPr/>
          <p:nvPr/>
        </p:nvSpPr>
        <p:spPr>
          <a:xfrm>
            <a:off x="2020027" y="1669739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C383F09-0915-43B7-483F-FD4133ECB6F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085691" y="1931348"/>
            <a:ext cx="1192407" cy="91358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87DF6D-6A04-6DDB-ECD7-26450F6C65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628491" y="2388548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22ADE-FADE-415E-4AE3-95EE99F9CC09}"/>
              </a:ext>
            </a:extLst>
          </p:cNvPr>
          <p:cNvSpPr/>
          <p:nvPr/>
        </p:nvSpPr>
        <p:spPr>
          <a:xfrm>
            <a:off x="938364" y="2667229"/>
            <a:ext cx="7520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Enter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CCE85C-C7F3-E96B-A3D3-3C62279B16AA}"/>
              </a:ext>
            </a:extLst>
          </p:cNvPr>
          <p:cNvSpPr/>
          <p:nvPr/>
        </p:nvSpPr>
        <p:spPr>
          <a:xfrm>
            <a:off x="2130056" y="306483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E12F4-CE50-607D-65DC-762347F03964}"/>
              </a:ext>
            </a:extLst>
          </p:cNvPr>
          <p:cNvCxnSpPr>
            <a:cxnSpLocks/>
          </p:cNvCxnSpPr>
          <p:nvPr/>
        </p:nvCxnSpPr>
        <p:spPr>
          <a:xfrm>
            <a:off x="2756803" y="22475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750423-31EE-E00C-E3BB-84B6FA218068}"/>
              </a:ext>
            </a:extLst>
          </p:cNvPr>
          <p:cNvCxnSpPr>
            <a:cxnSpLocks/>
          </p:cNvCxnSpPr>
          <p:nvPr/>
        </p:nvCxnSpPr>
        <p:spPr>
          <a:xfrm>
            <a:off x="2775943" y="3685424"/>
            <a:ext cx="42447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747A-F1C4-6B1B-05E6-CB41F34ED146}"/>
              </a:ext>
            </a:extLst>
          </p:cNvPr>
          <p:cNvSpPr/>
          <p:nvPr/>
        </p:nvSpPr>
        <p:spPr>
          <a:xfrm>
            <a:off x="3278098" y="4807505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 Ups</a:t>
            </a:r>
            <a:endParaRPr lang="en-IL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359CE5B-94EB-BFFC-686D-1C0B46C1EC17}"/>
              </a:ext>
            </a:extLst>
          </p:cNvPr>
          <p:cNvCxnSpPr>
            <a:cxnSpLocks/>
          </p:cNvCxnSpPr>
          <p:nvPr/>
        </p:nvCxnSpPr>
        <p:spPr>
          <a:xfrm>
            <a:off x="6688491" y="456635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065319-E7F3-594D-3402-2D9B1848B73E}"/>
              </a:ext>
            </a:extLst>
          </p:cNvPr>
          <p:cNvSpPr/>
          <p:nvPr/>
        </p:nvSpPr>
        <p:spPr>
          <a:xfrm>
            <a:off x="6685663" y="4300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CDD880-ECED-9006-FF38-5569153C7E7E}"/>
              </a:ext>
            </a:extLst>
          </p:cNvPr>
          <p:cNvSpPr/>
          <p:nvPr/>
        </p:nvSpPr>
        <p:spPr>
          <a:xfrm>
            <a:off x="2050654" y="3538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F5DC3A-0020-B2E5-88A0-62A6592F6692}"/>
              </a:ext>
            </a:extLst>
          </p:cNvPr>
          <p:cNvSpPr/>
          <p:nvPr/>
        </p:nvSpPr>
        <p:spPr>
          <a:xfrm>
            <a:off x="2589402" y="226130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DC1DB4-EF3F-2A79-BC08-0C10C18C507F}"/>
              </a:ext>
            </a:extLst>
          </p:cNvPr>
          <p:cNvCxnSpPr>
            <a:cxnSpLocks/>
          </p:cNvCxnSpPr>
          <p:nvPr/>
        </p:nvCxnSpPr>
        <p:spPr>
          <a:xfrm>
            <a:off x="2745957" y="52737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54D9491-CA84-F9B2-8455-832EE5CD9930}"/>
              </a:ext>
            </a:extLst>
          </p:cNvPr>
          <p:cNvSpPr/>
          <p:nvPr/>
        </p:nvSpPr>
        <p:spPr>
          <a:xfrm>
            <a:off x="2024604" y="5129397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78D8B6-A13A-7A3A-E560-E9FFC90B7BCB}"/>
              </a:ext>
            </a:extLst>
          </p:cNvPr>
          <p:cNvCxnSpPr>
            <a:cxnSpLocks/>
          </p:cNvCxnSpPr>
          <p:nvPr/>
        </p:nvCxnSpPr>
        <p:spPr>
          <a:xfrm>
            <a:off x="9668032" y="3909781"/>
            <a:ext cx="5167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02ECDC1-4CE2-2F0A-5052-130731C3E266}"/>
              </a:ext>
            </a:extLst>
          </p:cNvPr>
          <p:cNvSpPr/>
          <p:nvPr/>
        </p:nvSpPr>
        <p:spPr>
          <a:xfrm>
            <a:off x="8999079" y="3778976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D0AE4BD-D780-4A84-3E91-00293E8A03AF}"/>
              </a:ext>
            </a:extLst>
          </p:cNvPr>
          <p:cNvCxnSpPr>
            <a:cxnSpLocks/>
          </p:cNvCxnSpPr>
          <p:nvPr/>
        </p:nvCxnSpPr>
        <p:spPr>
          <a:xfrm>
            <a:off x="9650584" y="4142624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115E5E5-C49C-2E82-2A4B-319D7B734F51}"/>
              </a:ext>
            </a:extLst>
          </p:cNvPr>
          <p:cNvSpPr/>
          <p:nvPr/>
        </p:nvSpPr>
        <p:spPr>
          <a:xfrm>
            <a:off x="8929231" y="399827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FDE5F3-805C-9B3B-6DC4-67075473C190}"/>
              </a:ext>
            </a:extLst>
          </p:cNvPr>
          <p:cNvSpPr/>
          <p:nvPr/>
        </p:nvSpPr>
        <p:spPr>
          <a:xfrm>
            <a:off x="5538725" y="1770649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9A5060-4816-F08E-6207-8CE3980107A6}"/>
              </a:ext>
            </a:extLst>
          </p:cNvPr>
          <p:cNvSpPr/>
          <p:nvPr/>
        </p:nvSpPr>
        <p:spPr>
          <a:xfrm>
            <a:off x="7746374" y="4101981"/>
            <a:ext cx="1110242" cy="10304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  <a:p>
            <a:pPr algn="ctr"/>
            <a:r>
              <a:rPr lang="en-US" b="1"/>
              <a:t>MU</a:t>
            </a:r>
            <a:r>
              <a:rPr lang="en-US" b="1" dirty="0"/>
              <a:t>X</a:t>
            </a:r>
            <a:endParaRPr lang="en-IL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CB2407-6FED-A5BE-8A35-411A46BF009D}"/>
              </a:ext>
            </a:extLst>
          </p:cNvPr>
          <p:cNvCxnSpPr>
            <a:cxnSpLocks/>
          </p:cNvCxnSpPr>
          <p:nvPr/>
        </p:nvCxnSpPr>
        <p:spPr>
          <a:xfrm flipV="1">
            <a:off x="1909478" y="5709157"/>
            <a:ext cx="0" cy="444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8852E9B-3CBF-F6A7-BDE1-D0ED4120BDB1}"/>
              </a:ext>
            </a:extLst>
          </p:cNvPr>
          <p:cNvSpPr/>
          <p:nvPr/>
        </p:nvSpPr>
        <p:spPr>
          <a:xfrm>
            <a:off x="1683978" y="615375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98AEA94-7516-9C3F-75AB-62641574C4E0}"/>
              </a:ext>
            </a:extLst>
          </p:cNvPr>
          <p:cNvSpPr/>
          <p:nvPr/>
        </p:nvSpPr>
        <p:spPr>
          <a:xfrm>
            <a:off x="2234974" y="4259013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C53DFE-43F2-FF85-3D0A-52B5402814B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085691" y="4498498"/>
            <a:ext cx="1162589" cy="58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298D536-A3F3-06F3-B4C4-90930E5B2591}"/>
              </a:ext>
            </a:extLst>
          </p:cNvPr>
          <p:cNvSpPr/>
          <p:nvPr/>
        </p:nvSpPr>
        <p:spPr>
          <a:xfrm>
            <a:off x="2293569" y="874220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3BE639-0F9F-4623-926B-000020FAC3CC}"/>
              </a:ext>
            </a:extLst>
          </p:cNvPr>
          <p:cNvCxnSpPr>
            <a:cxnSpLocks/>
          </p:cNvCxnSpPr>
          <p:nvPr/>
        </p:nvCxnSpPr>
        <p:spPr>
          <a:xfrm>
            <a:off x="2751626" y="1107872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2E757A7-EBDA-F303-59B3-ABDF89687F90}"/>
              </a:ext>
            </a:extLst>
          </p:cNvPr>
          <p:cNvSpPr/>
          <p:nvPr/>
        </p:nvSpPr>
        <p:spPr>
          <a:xfrm>
            <a:off x="10020623" y="6095282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F482C7A-DD30-3174-1282-D73A7E544D2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39027" y="6103286"/>
            <a:ext cx="7179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49655B65-BA3D-B8C7-1110-A634483C1AEC}"/>
              </a:ext>
            </a:extLst>
          </p:cNvPr>
          <p:cNvSpPr/>
          <p:nvPr/>
        </p:nvSpPr>
        <p:spPr>
          <a:xfrm>
            <a:off x="5550981" y="6095282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7E9FDC-10AE-FEA0-BA4A-F4347274266D}"/>
              </a:ext>
            </a:extLst>
          </p:cNvPr>
          <p:cNvSpPr/>
          <p:nvPr/>
        </p:nvSpPr>
        <p:spPr>
          <a:xfrm>
            <a:off x="3156712" y="5855456"/>
            <a:ext cx="11571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Door &amp; Idol</a:t>
            </a:r>
            <a:endParaRPr lang="en-IL" b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EDDF6D-C351-C588-8CA7-9D7C1448B258}"/>
              </a:ext>
            </a:extLst>
          </p:cNvPr>
          <p:cNvCxnSpPr>
            <a:cxnSpLocks/>
          </p:cNvCxnSpPr>
          <p:nvPr/>
        </p:nvCxnSpPr>
        <p:spPr>
          <a:xfrm>
            <a:off x="2481263" y="6299114"/>
            <a:ext cx="6612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F0BBBABD-9CCE-AE9D-8EC5-009741A14FBC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4192498" y="1931348"/>
            <a:ext cx="1346227" cy="4183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910F254-A6B7-2AEA-EC4D-D32CF895ABF5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192498" y="2349744"/>
            <a:ext cx="1346227" cy="49519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08145A9-0471-ED3E-1993-2732B5DCEAB3}"/>
              </a:ext>
            </a:extLst>
          </p:cNvPr>
          <p:cNvCxnSpPr>
            <a:cxnSpLocks/>
            <a:stCxn id="13" idx="3"/>
            <a:endCxn id="59" idx="1"/>
          </p:cNvCxnSpPr>
          <p:nvPr/>
        </p:nvCxnSpPr>
        <p:spPr>
          <a:xfrm flipV="1">
            <a:off x="4230516" y="2349744"/>
            <a:ext cx="1308209" cy="13091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C3F525-CA02-C780-2B6F-CE95B98F17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4951" y="4211762"/>
            <a:ext cx="885936" cy="666374"/>
          </a:xfrm>
          <a:prstGeom prst="bentConnector3">
            <a:avLst>
              <a:gd name="adj1" fmla="val -112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9E3622F-34E3-AE2E-B854-062DF7295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7910" y="5238559"/>
            <a:ext cx="1142285" cy="544107"/>
          </a:xfrm>
          <a:prstGeom prst="bentConnector3">
            <a:avLst>
              <a:gd name="adj1" fmla="val -87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A445DF9-CFE0-C604-B734-D9CD15895827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 flipV="1">
            <a:off x="4313884" y="4599824"/>
            <a:ext cx="1185317" cy="1712832"/>
          </a:xfrm>
          <a:prstGeom prst="bentConnector3">
            <a:avLst>
              <a:gd name="adj1" fmla="val 665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CE8B777-E57F-6162-E250-2372C21E58E6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4192498" y="4599824"/>
            <a:ext cx="1306703" cy="664881"/>
          </a:xfrm>
          <a:prstGeom prst="bentConnector3">
            <a:avLst>
              <a:gd name="adj1" fmla="val 696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6E86C70-89F9-1B6D-B974-835359BCFA55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230516" y="3658882"/>
            <a:ext cx="1268685" cy="9409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F2B2834E-770F-FAB7-BE9A-5A77B1C4FCBD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192498" y="2844934"/>
            <a:ext cx="1306703" cy="17548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40ADDD6B-0B47-22FF-8050-FB18A3CABFF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192498" y="1931348"/>
            <a:ext cx="1306703" cy="2668476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3081EFD-2598-38FB-F206-985D247FA162}"/>
              </a:ext>
            </a:extLst>
          </p:cNvPr>
          <p:cNvSpPr/>
          <p:nvPr/>
        </p:nvSpPr>
        <p:spPr>
          <a:xfrm>
            <a:off x="5048084" y="335176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49DC445-C2CD-01D4-4552-2B392D7C2326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4192498" y="5264705"/>
            <a:ext cx="2371114" cy="8385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4079757-2E0F-889E-9596-A5116CDFFBE6}"/>
              </a:ext>
            </a:extLst>
          </p:cNvPr>
          <p:cNvCxnSpPr>
            <a:cxnSpLocks/>
            <a:stCxn id="10" idx="0"/>
            <a:endCxn id="60" idx="2"/>
          </p:cNvCxnSpPr>
          <p:nvPr/>
        </p:nvCxnSpPr>
        <p:spPr>
          <a:xfrm rot="5400000" flipH="1" flipV="1">
            <a:off x="7404341" y="4748933"/>
            <a:ext cx="513624" cy="12806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4DE41B2C-0233-24AB-20A7-C180DAFDA919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8051096" y="5382862"/>
            <a:ext cx="5008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738B4FA2-D2F8-A22A-E3A5-4B59202A4E74}"/>
              </a:ext>
            </a:extLst>
          </p:cNvPr>
          <p:cNvCxnSpPr>
            <a:cxnSpLocks/>
            <a:stCxn id="11" idx="0"/>
            <a:endCxn id="60" idx="2"/>
          </p:cNvCxnSpPr>
          <p:nvPr/>
        </p:nvCxnSpPr>
        <p:spPr>
          <a:xfrm rot="16200000" flipV="1">
            <a:off x="8684849" y="4749108"/>
            <a:ext cx="513624" cy="12803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64A5AAC-C43B-1B75-1D2F-BEB371157381}"/>
              </a:ext>
            </a:extLst>
          </p:cNvPr>
          <p:cNvCxnSpPr>
            <a:cxnSpLocks/>
            <a:stCxn id="60" idx="0"/>
            <a:endCxn id="5" idx="2"/>
          </p:cNvCxnSpPr>
          <p:nvPr/>
        </p:nvCxnSpPr>
        <p:spPr>
          <a:xfrm flipH="1" flipV="1">
            <a:off x="8298963" y="3714984"/>
            <a:ext cx="2532" cy="38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DAA37D8-C966-37B7-A564-4E88257FC67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48967" y="2511867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60D8FB4-A88D-6143-D865-9DCB9FB091B5}"/>
              </a:ext>
            </a:extLst>
          </p:cNvPr>
          <p:cNvSpPr/>
          <p:nvPr/>
        </p:nvSpPr>
        <p:spPr>
          <a:xfrm>
            <a:off x="2351442" y="4746827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5297E98-8BCE-2DFB-C88C-C918D32B5A4A}"/>
              </a:ext>
            </a:extLst>
          </p:cNvPr>
          <p:cNvCxnSpPr>
            <a:cxnSpLocks/>
          </p:cNvCxnSpPr>
          <p:nvPr/>
        </p:nvCxnSpPr>
        <p:spPr>
          <a:xfrm>
            <a:off x="2809499" y="4980479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F1C0FB7-8738-199B-D4C0-5E7585EB6D0C}"/>
              </a:ext>
            </a:extLst>
          </p:cNvPr>
          <p:cNvSpPr/>
          <p:nvPr/>
        </p:nvSpPr>
        <p:spPr>
          <a:xfrm>
            <a:off x="2214563" y="578573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F1A3130-3F67-2C11-C6CA-65C670CEDD6E}"/>
              </a:ext>
            </a:extLst>
          </p:cNvPr>
          <p:cNvCxnSpPr>
            <a:cxnSpLocks/>
          </p:cNvCxnSpPr>
          <p:nvPr/>
        </p:nvCxnSpPr>
        <p:spPr>
          <a:xfrm>
            <a:off x="2672620" y="601939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B7BEBE-9C10-ED17-59D5-ADA85B9B072F}"/>
              </a:ext>
            </a:extLst>
          </p:cNvPr>
          <p:cNvSpPr/>
          <p:nvPr/>
        </p:nvSpPr>
        <p:spPr>
          <a:xfrm>
            <a:off x="8827882" y="4259888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CB0732A-D744-56DE-BB00-F7485841DDF6}"/>
              </a:ext>
            </a:extLst>
          </p:cNvPr>
          <p:cNvCxnSpPr>
            <a:cxnSpLocks/>
          </p:cNvCxnSpPr>
          <p:nvPr/>
        </p:nvCxnSpPr>
        <p:spPr>
          <a:xfrm>
            <a:off x="9668032" y="4389818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B952371-21A8-E3BC-2BFD-2A7FC006748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6434" y="2388548"/>
            <a:ext cx="1386877" cy="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578F63C1-7618-B53F-6815-B164D0BD46FE}"/>
              </a:ext>
            </a:extLst>
          </p:cNvPr>
          <p:cNvSpPr/>
          <p:nvPr/>
        </p:nvSpPr>
        <p:spPr>
          <a:xfrm>
            <a:off x="10957711" y="2097084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88EA2CD0-FF8B-6BFC-D738-3200FA380768}"/>
              </a:ext>
            </a:extLst>
          </p:cNvPr>
          <p:cNvSpPr/>
          <p:nvPr/>
        </p:nvSpPr>
        <p:spPr>
          <a:xfrm>
            <a:off x="11134126" y="385804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speakers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F9EA5BFB-D623-8840-EB46-B25FF76CA535}"/>
              </a:ext>
            </a:extLst>
          </p:cNvPr>
          <p:cNvSpPr/>
          <p:nvPr/>
        </p:nvSpPr>
        <p:spPr>
          <a:xfrm>
            <a:off x="27700" y="1670112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E1ED55-32A0-EEAB-DF53-7C2FE207DAB7}"/>
              </a:ext>
            </a:extLst>
          </p:cNvPr>
          <p:cNvSpPr/>
          <p:nvPr/>
        </p:nvSpPr>
        <p:spPr>
          <a:xfrm>
            <a:off x="6584314" y="2575355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EB16B6-F88E-AB48-99F6-C53DEC21EB92}"/>
              </a:ext>
            </a:extLst>
          </p:cNvPr>
          <p:cNvCxnSpPr>
            <a:cxnSpLocks/>
          </p:cNvCxnSpPr>
          <p:nvPr/>
        </p:nvCxnSpPr>
        <p:spPr>
          <a:xfrm>
            <a:off x="7424464" y="2705285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2D8E4A-A48D-11DA-2909-16C7CC47BF50}"/>
              </a:ext>
            </a:extLst>
          </p:cNvPr>
          <p:cNvSpPr/>
          <p:nvPr/>
        </p:nvSpPr>
        <p:spPr>
          <a:xfrm>
            <a:off x="687898" y="68565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07A703-ACF3-4BA7-1F9E-82C51B59077B}"/>
              </a:ext>
            </a:extLst>
          </p:cNvPr>
          <p:cNvSpPr/>
          <p:nvPr/>
        </p:nvSpPr>
        <p:spPr>
          <a:xfrm>
            <a:off x="573598" y="559144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F25ECB-718B-DD36-80DD-3CE26AFC83EF}"/>
              </a:ext>
            </a:extLst>
          </p:cNvPr>
          <p:cNvSpPr/>
          <p:nvPr/>
        </p:nvSpPr>
        <p:spPr>
          <a:xfrm>
            <a:off x="11072011" y="49322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B1A85-3BAD-8C5D-FCE1-E365BBC316DE}"/>
              </a:ext>
            </a:extLst>
          </p:cNvPr>
          <p:cNvSpPr/>
          <p:nvPr/>
        </p:nvSpPr>
        <p:spPr>
          <a:xfrm>
            <a:off x="11186311" y="10508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BCDF3-BF6E-13FA-7189-7BC7875963B7}"/>
              </a:ext>
            </a:extLst>
          </p:cNvPr>
          <p:cNvSpPr/>
          <p:nvPr/>
        </p:nvSpPr>
        <p:spPr>
          <a:xfrm>
            <a:off x="3217405" y="352067"/>
            <a:ext cx="1035786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Columns &amp; Walls</a:t>
            </a:r>
            <a:endParaRPr lang="en-IL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B76C06-8DAA-6940-4747-A71BC2D2B534}"/>
              </a:ext>
            </a:extLst>
          </p:cNvPr>
          <p:cNvSpPr/>
          <p:nvPr/>
        </p:nvSpPr>
        <p:spPr>
          <a:xfrm>
            <a:off x="3247294" y="4120947"/>
            <a:ext cx="990572" cy="6213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Spikes</a:t>
            </a:r>
            <a:endParaRPr lang="en-IL" b="1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67302-F8A1-6F87-259B-ED7C9FCFF6E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21257" y="4412677"/>
            <a:ext cx="1277944" cy="187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5CA7B11-C451-977B-F691-D21AFC561DC3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4156434" y="3072942"/>
            <a:ext cx="2105488" cy="65909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7E6B29F-604B-B052-36BE-876326D9C834}"/>
              </a:ext>
            </a:extLst>
          </p:cNvPr>
          <p:cNvSpPr/>
          <p:nvPr/>
        </p:nvSpPr>
        <p:spPr>
          <a:xfrm>
            <a:off x="2314617" y="3664241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43965F6-7432-85EF-ED6E-8BA01EBBB707}"/>
              </a:ext>
            </a:extLst>
          </p:cNvPr>
          <p:cNvCxnSpPr>
            <a:cxnSpLocks/>
          </p:cNvCxnSpPr>
          <p:nvPr/>
        </p:nvCxnSpPr>
        <p:spPr>
          <a:xfrm>
            <a:off x="2772674" y="3897893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1D32DD-F33C-B158-A539-8CF86560E119}"/>
              </a:ext>
            </a:extLst>
          </p:cNvPr>
          <p:cNvCxnSpPr>
            <a:cxnSpLocks/>
          </p:cNvCxnSpPr>
          <p:nvPr/>
        </p:nvCxnSpPr>
        <p:spPr>
          <a:xfrm>
            <a:off x="2652774" y="63105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6247773-6E2C-4096-B8C1-A68532E96796}"/>
              </a:ext>
            </a:extLst>
          </p:cNvPr>
          <p:cNvSpPr/>
          <p:nvPr/>
        </p:nvSpPr>
        <p:spPr>
          <a:xfrm>
            <a:off x="2485373" y="64481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6D3CB4F-9485-F982-5C98-CE900C489C7E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4253191" y="809267"/>
            <a:ext cx="1246010" cy="37905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2DBDE4C0-A2BF-CDB0-316A-E30D9C6CC6FE}"/>
              </a:ext>
            </a:extLst>
          </p:cNvPr>
          <p:cNvCxnSpPr>
            <a:cxnSpLocks/>
            <a:stCxn id="22" idx="3"/>
            <a:endCxn id="59" idx="1"/>
          </p:cNvCxnSpPr>
          <p:nvPr/>
        </p:nvCxnSpPr>
        <p:spPr>
          <a:xfrm>
            <a:off x="4253191" y="809267"/>
            <a:ext cx="1285534" cy="1540477"/>
          </a:xfrm>
          <a:prstGeom prst="bentConnector3">
            <a:avLst>
              <a:gd name="adj1" fmla="val 479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3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1FF4-FB13-4C5C-7725-C9393B52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A1A5EDF-E74D-6086-D387-3E774E7D19A1}"/>
              </a:ext>
            </a:extLst>
          </p:cNvPr>
          <p:cNvSpPr txBox="1"/>
          <p:nvPr/>
        </p:nvSpPr>
        <p:spPr>
          <a:xfrm>
            <a:off x="2356804" y="69933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שרטוט הירארכיה עליונה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F0897-CF2A-8E33-3EC2-FBBC68DC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864"/>
            <a:ext cx="12192000" cy="590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BC170-4A8C-9036-CC67-BF1C1B8B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6B4BEB7-1134-7205-BCBE-C5CDD9E76F75}"/>
              </a:ext>
            </a:extLst>
          </p:cNvPr>
          <p:cNvSpPr txBox="1"/>
          <p:nvPr/>
        </p:nvSpPr>
        <p:spPr>
          <a:xfrm>
            <a:off x="716459" y="69933"/>
            <a:ext cx="11001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ראשון – 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bomb &amp; blast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88F8BD-8E8F-F3B8-AB4E-2AFC42C6C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3750" l="9375" r="90625">
                        <a14:foregroundMark x1="53125" y1="93750" x2="53125" y2="93750"/>
                        <a14:foregroundMark x1="90625" y1="75000" x2="90625" y2="75000"/>
                        <a14:foregroundMark x1="21875" y1="6250" x2="21875" y2="6250"/>
                        <a14:foregroundMark x1="9375" y1="46875" x2="93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62" y="1859823"/>
            <a:ext cx="879250" cy="879250"/>
          </a:xfrm>
          <a:prstGeom prst="rect">
            <a:avLst/>
          </a:prstGeom>
        </p:spPr>
      </p:pic>
      <p:pic>
        <p:nvPicPr>
          <p:cNvPr id="9" name="Picture 8" descr="A pixel art of a explosion&#10;&#10;AI-generated content may be incorrect.">
            <a:extLst>
              <a:ext uri="{FF2B5EF4-FFF2-40B4-BE49-F238E27FC236}">
                <a16:creationId xmlns:a16="http://schemas.microsoft.com/office/drawing/2014/main" id="{3923D803-96D5-C564-92B2-08527E97D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770" y="1925526"/>
            <a:ext cx="907657" cy="907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53920-B343-DCE6-9899-E83655B0D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94" y="1566358"/>
            <a:ext cx="5254102" cy="1741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E0F9A-0203-B4E8-091B-AD3B5C36E6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476" t="18773" r="16476" b="11995"/>
          <a:stretch>
            <a:fillRect/>
          </a:stretch>
        </p:blipFill>
        <p:spPr>
          <a:xfrm>
            <a:off x="793878" y="3788738"/>
            <a:ext cx="4843475" cy="1830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4934C-E8D2-35D8-F976-C0AD1FF3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3750" l="9375" r="90625">
                        <a14:foregroundMark x1="53125" y1="93750" x2="53125" y2="93750"/>
                        <a14:foregroundMark x1="90625" y1="75000" x2="90625" y2="75000"/>
                        <a14:foregroundMark x1="21875" y1="6250" x2="21875" y2="6250"/>
                        <a14:foregroundMark x1="9375" y1="46875" x2="93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03" y="1980847"/>
            <a:ext cx="879250" cy="879250"/>
          </a:xfrm>
          <a:prstGeom prst="rect">
            <a:avLst/>
          </a:prstGeom>
        </p:spPr>
      </p:pic>
      <p:pic>
        <p:nvPicPr>
          <p:cNvPr id="10" name="Picture 9" descr="A pixel art of a explosion&#10;&#10;AI-generated content may be incorrect.">
            <a:extLst>
              <a:ext uri="{FF2B5EF4-FFF2-40B4-BE49-F238E27FC236}">
                <a16:creationId xmlns:a16="http://schemas.microsoft.com/office/drawing/2014/main" id="{DE7C5FD0-91C4-B5D4-F96C-F9938CAAC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99" y="2069549"/>
            <a:ext cx="907657" cy="907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09D7ED-923E-3F5E-D5ED-251EE95F2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6164" y="1451247"/>
            <a:ext cx="4327525" cy="2191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04421F-A837-8157-6E59-5FF9970A8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6224" t="23225" r="26224" b="23225"/>
          <a:stretch>
            <a:fillRect/>
          </a:stretch>
        </p:blipFill>
        <p:spPr>
          <a:xfrm>
            <a:off x="6554648" y="3961160"/>
            <a:ext cx="4442058" cy="18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1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316A-33B2-802F-02FC-C69AB80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CE9DC8E-58A6-A8E5-3DEC-050081C934F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B46785-25AF-6CF3-7F18-853EE585A30F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E595C0-15C3-1136-6DB8-18916E479D44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5615FD-330C-C595-7339-53DC9AFD90A2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A0AC7C-CE3E-DD37-231A-8CFA59633889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FE1A2-1910-DC6C-3C81-09A48BC53318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778072-69A7-525C-DC99-4C9B85E6CDF4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5E8DB9-14BA-91EB-7762-3880FBC298E6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30D66B9D-093F-4FD1-5552-6F895F422656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8D4B3EFC-8B02-4568-9836-A3B7948E6417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61EC629-9C11-8E14-BFC4-515E042A05D8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C887361-094F-FB16-ECE9-EAB5390584C4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91AF89-164E-4262-6009-4A08EC6DAC9B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2DB670A-C76D-FB2B-2B71-99AE811B056B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1F8CADE-6CA7-A1FA-1CD6-8D7210DF08BF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124120-2F7B-B88B-3FD5-14E1F9CE72C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0670A81-5726-C806-A8DC-5F8049BDDB2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0526674-2507-2795-6D00-1BC109271176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EFDD59-5029-CADA-DB79-B633C0FA5B60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00DFC8-502A-81C3-16EF-EE1B25AD96E3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05214B-D173-D58C-C0D2-588C99A309BE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86514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7370-03E7-6FD5-8735-F63F72DF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D0DD63E-112C-1EFF-9214-9F6E1736B8BA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769C76-55CF-CB0A-F8CA-E8FB80D22957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85EE35-B6C9-EF4B-F679-1C690C3619C4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A8FA12-B842-7E22-0557-BB61AAFB609D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FA6655-20D2-DF2B-9B36-F937C9FD8D9F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15F64-3427-A8BE-6070-55D6DE6D6C80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788B0-6559-78EB-3C56-8A87F75EE8A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3F4AC8-6B7C-30E3-7C90-26F243E97185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73C14C2A-A4F9-033C-DDFD-E16193380AEA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F828296-B2CC-98A7-7DD3-35BD94DA6B32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58F7443-2919-6DCC-DBEC-2D41A9FDC10B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FFEC5D89-4493-16AB-196D-B247C5EC799E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97E2B8-DF72-55F2-0BDB-CA909641BCD9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8A77BC1-2A53-AF00-7F57-E4A87A2BA593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F19DB0D-0274-A431-C1EB-C6B488354389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617D2A-FC26-E7A2-10C5-A87A6FCAEDE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3672C0-696D-2593-393E-1224C1E00DC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89DA3-ABC3-DE9F-B658-0CAD504B074A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65B8AF-C0C4-B30E-6C1D-9C94976FE157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C04AF6-9E4C-E0B7-9817-BC6F286A7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34" y="1188039"/>
            <a:ext cx="1561314" cy="1036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67EB74-AD90-63B1-0DD6-6B640DCD9C5A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31B6C-95AE-2358-2A1E-B8393EFBB138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281250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70AF1-8C22-8C1B-F489-58723726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C7D2FEC-91E5-1FA1-4CD6-76B36ABBD57B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344A4F-A0DB-0A79-B8FE-68D9D3864B54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D88473-49E2-EF28-1642-47939E5BE9A0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FE540C-F081-D143-4542-FD3A89979863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B5A83C-F87F-9552-3FAB-137DE46A211F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619785-4491-66B5-8692-0D140458085C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S_run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2FDC59-8A0B-AE3B-280E-1E39942023DE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91EDD-450D-B81C-A2EA-AC7F92919052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4C846347-A217-FDD0-E23F-1F41BC865512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0D122D5-57C7-381D-0467-D0370D03BC1E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EB7874-90A6-B87D-FC1C-A17E71805636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F4C48D1-E0E3-6E8A-C8D9-AD477FB9F177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BE9193-767A-1227-C908-B0FE4C29BDCE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80A9D3-9FA9-A174-7CE4-FFFE986D4453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C796A14-E7F4-515C-8EB1-E83BF33FB475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1E60B3-8785-A1F7-3506-A699AD5C82F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E10E71-C26E-1796-B6C2-8CCD6C64DEE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61D2B34-3583-A142-1172-2A2963C44AB1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75823C-84CA-3F6C-BEFF-D090E6847493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E537E-DB44-7BFA-D459-B9BD59AB93CC}"/>
              </a:ext>
            </a:extLst>
          </p:cNvPr>
          <p:cNvSpPr/>
          <p:nvPr/>
        </p:nvSpPr>
        <p:spPr>
          <a:xfrm>
            <a:off x="5705065" y="1269942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E2843-9527-74CF-E21A-AB4CE19F2847}"/>
              </a:ext>
            </a:extLst>
          </p:cNvPr>
          <p:cNvSpPr/>
          <p:nvPr/>
        </p:nvSpPr>
        <p:spPr>
          <a:xfrm>
            <a:off x="5705065" y="126449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FA1D91-60C2-B135-1DFE-4542B03D7A2C}"/>
              </a:ext>
            </a:extLst>
          </p:cNvPr>
          <p:cNvSpPr/>
          <p:nvPr/>
        </p:nvSpPr>
        <p:spPr>
          <a:xfrm>
            <a:off x="5705065" y="1263976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F1991E-7138-CDDA-EFC9-5FED8BA05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9375" r="90625">
                        <a14:foregroundMark x1="53125" y1="93750" x2="53125" y2="93750"/>
                        <a14:foregroundMark x1="90625" y1="75000" x2="90625" y2="75000"/>
                        <a14:foregroundMark x1="21875" y1="6250" x2="21875" y2="6250"/>
                        <a14:foregroundMark x1="9375" y1="46875" x2="9375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28" y="1369090"/>
            <a:ext cx="879250" cy="879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5E786-4E2E-C95E-74EE-7DDDBA16F2F7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13BC1-E911-9CC0-35DC-6BBE94FCEA32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293905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2" grpId="1"/>
      <p:bldP spid="13" grpId="0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91E64-6C7F-66C9-5491-907C67898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7976BB05-7AFF-814A-2776-7B8E3313F15A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47FAD01-6666-7174-E6BF-6447B8040A3D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72D562-3D8D-BDA7-6256-04786810D9E1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617C2F-709F-E7C1-18D8-332F143B2777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S_explode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394E06-16A4-035F-BC66-3714FF59DF9A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S_explode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ED5D12-0EEB-27ED-CCE9-838CE6F738C0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175E73-CB16-DB53-EDC7-BA85C863216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E59B29-47C1-5386-55F2-E0F6D6533D46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B72944D3-8F01-7975-A587-ED102853350B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482E0C56-54AB-62FF-5C45-B788E4CE1D21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05222B5-BEB3-FB4D-A721-57A08ED44ADE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4EAC9FC-77E0-315A-D9C7-41613B2FD0FB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CA7DBD-9218-0757-467A-DA2A1C6C54E4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1EB707-39B5-7D80-6A60-0A67A624C1A8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CF186B6-8C12-6CCF-2F55-32F15B95D589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582BDD-46E3-594E-A526-7C1B63E31E1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B3E182-9772-5297-0DF2-D8E19FDD33A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D56ED45-75C5-FA43-88F4-95A7EB3FE0A0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04B120-A4B5-6C65-C212-20F7250A6BCB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7" name="Picture 6" descr="A pixel art of a explosion&#10;&#10;AI-generated content may be incorrect.">
            <a:extLst>
              <a:ext uri="{FF2B5EF4-FFF2-40B4-BE49-F238E27FC236}">
                <a16:creationId xmlns:a16="http://schemas.microsoft.com/office/drawing/2014/main" id="{72F32144-2F5D-97E1-467A-4E4137DEA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05" y="1454542"/>
            <a:ext cx="907657" cy="907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B67D-B66B-87E9-5D00-4857C99928ED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861CE7-C5B3-8971-E0CE-6743B50DC355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226012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D51D8-8619-9F6F-7B76-9B7A85E8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B295D604-F078-CFB5-A1B3-DA1527352C8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D11C2C-0DD1-CC55-D378-2A6FC79B0EBC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523E97-F697-469D-CB0E-0C3C0B170C4F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S_idle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468C77-6DE5-41B6-AAD4-C81F9CAF536D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S_explode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27C0C4-ED77-88C7-B0FF-0AF25460DE3B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F9144D-D941-632A-C29B-BC186693A767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33FAC5-DF64-0BF5-BC4D-55983F7B30A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335C1C-AB1E-B008-3B09-8BC940964357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C7DEA75B-69D5-5DC7-0798-FB04B428115A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56447F7-4A9F-3716-2F9C-31764682D14E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B5575A1-9769-0478-B4F2-9D1FE53EA943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58BA52A-DCB6-38B1-ECB7-A9F4F88CA6FB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18C85F-746F-89A5-7042-EA2795B05822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B713408-9E2A-78A6-207E-3642EFAA672D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7BF7BC4-535B-9BF9-FC2D-6636484F3362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E7FBA9-94DE-16D9-1F50-77D41CB86EE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E19C17-7892-176E-6C1F-7B59CC8F3B3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8FF88A1-1DD6-0DFC-963A-6B742EDC0322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3F99B7-8D5C-0DC7-AD95-27F967A22BFE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734BA-E921-F3DA-6240-420F0BFBED99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A28BBC-A449-F228-C830-E68D5F2C895A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  <p:pic>
        <p:nvPicPr>
          <p:cNvPr id="10" name="Picture 9" descr="A pixel art of a explosion&#10;&#10;AI-generated content may be incorrect.">
            <a:extLst>
              <a:ext uri="{FF2B5EF4-FFF2-40B4-BE49-F238E27FC236}">
                <a16:creationId xmlns:a16="http://schemas.microsoft.com/office/drawing/2014/main" id="{1BF58C2B-DC15-A341-6D81-426F37EAC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3262" l="6641" r="94434">
                        <a14:foregroundMark x1="48242" y1="6348" x2="48242" y2="6348"/>
                        <a14:foregroundMark x1="91602" y1="50781" x2="91602" y2="50781"/>
                        <a14:foregroundMark x1="48828" y1="93457" x2="48828" y2="93457"/>
                        <a14:foregroundMark x1="6738" y1="51855" x2="6738" y2="51855"/>
                        <a14:foregroundMark x1="94434" y1="50781" x2="94434" y2="5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32" y="4031608"/>
            <a:ext cx="907657" cy="9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0C600-211B-B85A-01A0-4A02384DB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8B75ACB-C919-8214-1736-C5A08C78A08F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A9D57C-D71F-8996-D5AF-6BE952C81923}"/>
              </a:ext>
            </a:extLst>
          </p:cNvPr>
          <p:cNvSpPr/>
          <p:nvPr/>
        </p:nvSpPr>
        <p:spPr>
          <a:xfrm>
            <a:off x="1246092" y="181983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B5F4C4-9C22-B88C-DDB1-6C6DEA514BC9}"/>
              </a:ext>
            </a:extLst>
          </p:cNvPr>
          <p:cNvSpPr/>
          <p:nvPr/>
        </p:nvSpPr>
        <p:spPr>
          <a:xfrm>
            <a:off x="1246092" y="4428565"/>
            <a:ext cx="1084729" cy="10847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S_idle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DD1506-B22F-B7C1-90DF-98660091516D}"/>
              </a:ext>
            </a:extLst>
          </p:cNvPr>
          <p:cNvSpPr/>
          <p:nvPr/>
        </p:nvSpPr>
        <p:spPr>
          <a:xfrm>
            <a:off x="5553635" y="442856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5C6338-2C5B-B67B-CCD6-E8FB0A86905F}"/>
              </a:ext>
            </a:extLst>
          </p:cNvPr>
          <p:cNvSpPr/>
          <p:nvPr/>
        </p:nvSpPr>
        <p:spPr>
          <a:xfrm>
            <a:off x="8520106" y="1819835"/>
            <a:ext cx="1662953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S_explode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B7837A-6238-397C-A9F3-AFE654EF7485}"/>
              </a:ext>
            </a:extLst>
          </p:cNvPr>
          <p:cNvSpPr/>
          <p:nvPr/>
        </p:nvSpPr>
        <p:spPr>
          <a:xfrm>
            <a:off x="4887233" y="1819836"/>
            <a:ext cx="1084729" cy="10847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S_run</a:t>
            </a:r>
            <a:endParaRPr lang="en-IL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41DF2F-D128-5A89-EA0D-ABB27AED8C9E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>
            <a:off x="2330821" y="2362200"/>
            <a:ext cx="25564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618EFA-8E5C-CD1E-541A-3E4F26848561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5971962" y="2362200"/>
            <a:ext cx="25481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B1D2EEA8-6D08-7C18-BF24-7ECDF505FE34}"/>
              </a:ext>
            </a:extLst>
          </p:cNvPr>
          <p:cNvSpPr/>
          <p:nvPr/>
        </p:nvSpPr>
        <p:spPr>
          <a:xfrm>
            <a:off x="5181600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4161F82-64E0-3064-380F-E02D39C64877}"/>
              </a:ext>
            </a:extLst>
          </p:cNvPr>
          <p:cNvSpPr/>
          <p:nvPr/>
        </p:nvSpPr>
        <p:spPr>
          <a:xfrm>
            <a:off x="1551741" y="144779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4721F82-F8B8-298B-4086-E62696BC2C7E}"/>
              </a:ext>
            </a:extLst>
          </p:cNvPr>
          <p:cNvSpPr/>
          <p:nvPr/>
        </p:nvSpPr>
        <p:spPr>
          <a:xfrm>
            <a:off x="1516729" y="4056529"/>
            <a:ext cx="914400" cy="914400"/>
          </a:xfrm>
          <a:prstGeom prst="arc">
            <a:avLst>
              <a:gd name="adj1" fmla="val 11077011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08CFD88-ACF0-02C0-39A4-2E0D9CD98916}"/>
              </a:ext>
            </a:extLst>
          </p:cNvPr>
          <p:cNvSpPr/>
          <p:nvPr/>
        </p:nvSpPr>
        <p:spPr>
          <a:xfrm>
            <a:off x="6368875" y="3971365"/>
            <a:ext cx="914400" cy="914400"/>
          </a:xfrm>
          <a:prstGeom prst="arc">
            <a:avLst>
              <a:gd name="adj1" fmla="val 10870560"/>
              <a:gd name="adj2" fmla="val 2625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7EABE6-F068-94F2-467A-0661AA89C8DA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2330821" y="4970930"/>
            <a:ext cx="3222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7259F31-19F6-3665-0878-FC84732F58A4}"/>
              </a:ext>
            </a:extLst>
          </p:cNvPr>
          <p:cNvSpPr/>
          <p:nvPr/>
        </p:nvSpPr>
        <p:spPr>
          <a:xfrm>
            <a:off x="1936376" y="2841812"/>
            <a:ext cx="7001436" cy="412592"/>
          </a:xfrm>
          <a:custGeom>
            <a:avLst/>
            <a:gdLst>
              <a:gd name="connsiteX0" fmla="*/ 7001436 w 7001436"/>
              <a:gd name="connsiteY0" fmla="*/ 0 h 412592"/>
              <a:gd name="connsiteX1" fmla="*/ 3469342 w 7001436"/>
              <a:gd name="connsiteY1" fmla="*/ 412376 h 412592"/>
              <a:gd name="connsiteX2" fmla="*/ 0 w 7001436"/>
              <a:gd name="connsiteY2" fmla="*/ 44823 h 41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1436" h="412592">
                <a:moveTo>
                  <a:pt x="7001436" y="0"/>
                </a:moveTo>
                <a:cubicBezTo>
                  <a:pt x="5818842" y="202453"/>
                  <a:pt x="4636248" y="404906"/>
                  <a:pt x="3469342" y="412376"/>
                </a:cubicBezTo>
                <a:cubicBezTo>
                  <a:pt x="2302436" y="419846"/>
                  <a:pt x="1151218" y="232334"/>
                  <a:pt x="0" y="4482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956D9F7-6142-1772-0661-6B2CE03A021D}"/>
              </a:ext>
            </a:extLst>
          </p:cNvPr>
          <p:cNvSpPr/>
          <p:nvPr/>
        </p:nvSpPr>
        <p:spPr>
          <a:xfrm>
            <a:off x="2097741" y="5423647"/>
            <a:ext cx="3792071" cy="313865"/>
          </a:xfrm>
          <a:custGeom>
            <a:avLst/>
            <a:gdLst>
              <a:gd name="connsiteX0" fmla="*/ 3792071 w 3792071"/>
              <a:gd name="connsiteY0" fmla="*/ 0 h 313865"/>
              <a:gd name="connsiteX1" fmla="*/ 1900518 w 3792071"/>
              <a:gd name="connsiteY1" fmla="*/ 313765 h 313865"/>
              <a:gd name="connsiteX2" fmla="*/ 0 w 3792071"/>
              <a:gd name="connsiteY2" fmla="*/ 26894 h 31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071" h="313865">
                <a:moveTo>
                  <a:pt x="3792071" y="0"/>
                </a:moveTo>
                <a:cubicBezTo>
                  <a:pt x="3162300" y="154641"/>
                  <a:pt x="2532530" y="309283"/>
                  <a:pt x="1900518" y="313765"/>
                </a:cubicBezTo>
                <a:cubicBezTo>
                  <a:pt x="1268506" y="318247"/>
                  <a:pt x="634253" y="172570"/>
                  <a:pt x="0" y="2689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7353AC-D893-6B4F-6514-3FD2BF9E4BC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70309" y="1618129"/>
            <a:ext cx="534638" cy="36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0914E6-7D7A-59CE-3F64-EDDA47F75C8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70309" y="4204347"/>
            <a:ext cx="534638" cy="38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74CFFA4-A48A-CD1A-0492-B710A95C9806}"/>
              </a:ext>
            </a:extLst>
          </p:cNvPr>
          <p:cNvSpPr/>
          <p:nvPr/>
        </p:nvSpPr>
        <p:spPr>
          <a:xfrm>
            <a:off x="358371" y="123370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1CC408-9D45-9612-6CD2-2A2DF7DD63DE}"/>
              </a:ext>
            </a:extLst>
          </p:cNvPr>
          <p:cNvSpPr/>
          <p:nvPr/>
        </p:nvSpPr>
        <p:spPr>
          <a:xfrm>
            <a:off x="358371" y="3842437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!</a:t>
            </a:r>
            <a:r>
              <a:rPr lang="en-US" sz="2000" dirty="0" err="1">
                <a:solidFill>
                  <a:schemeClr val="accent1"/>
                </a:solidFill>
              </a:rPr>
              <a:t>resetN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CE78C-7C00-BC7B-57A5-BCD6BCCF19CE}"/>
              </a:ext>
            </a:extLst>
          </p:cNvPr>
          <p:cNvSpPr/>
          <p:nvPr/>
        </p:nvSpPr>
        <p:spPr>
          <a:xfrm>
            <a:off x="10856041" y="216214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Bomb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06E201-C267-CC94-046B-7534B720F537}"/>
              </a:ext>
            </a:extLst>
          </p:cNvPr>
          <p:cNvSpPr/>
          <p:nvPr/>
        </p:nvSpPr>
        <p:spPr>
          <a:xfrm>
            <a:off x="10856041" y="4770874"/>
            <a:ext cx="1023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316975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7B06-E287-A350-6744-3F079DB6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2ACC5C-1F00-892F-E6B8-F4D0C2C7D94D}"/>
              </a:ext>
            </a:extLst>
          </p:cNvPr>
          <p:cNvSpPr txBox="1"/>
          <p:nvPr/>
        </p:nvSpPr>
        <p:spPr>
          <a:xfrm>
            <a:off x="1890338" y="69933"/>
            <a:ext cx="8653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שני - אינדיאנה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DCF02AED-8BDF-9E04-64F7-480D200AC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9" y="198272"/>
            <a:ext cx="1254662" cy="12546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E6AB5A-FE96-1EE0-CCFD-17CD3A2B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360" y="1452934"/>
            <a:ext cx="6837475" cy="451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27C-D8CF-C0CD-0E35-6F0D4B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63EF6249-53F5-32CF-D7B3-71EF55D14049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5B18A-1C30-075D-F30D-EEC07EDC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88" y="2257961"/>
            <a:ext cx="8611415" cy="2578958"/>
          </a:xfrm>
          <a:prstGeom prst="rect">
            <a:avLst/>
          </a:prstGeom>
        </p:spPr>
      </p:pic>
      <p:pic>
        <p:nvPicPr>
          <p:cNvPr id="3" name="Picture 2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2A189BEE-6C45-6732-3289-1D8142332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289" y="1008684"/>
            <a:ext cx="1136031" cy="1172365"/>
          </a:xfrm>
          <a:prstGeom prst="rect">
            <a:avLst/>
          </a:prstGeom>
        </p:spPr>
      </p:pic>
      <p:pic>
        <p:nvPicPr>
          <p:cNvPr id="5" name="Picture 4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FC17718F-A7C9-B20B-0290-0DC0974AD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2398" y="5381391"/>
            <a:ext cx="1136031" cy="1172365"/>
          </a:xfrm>
          <a:prstGeom prst="rect">
            <a:avLst/>
          </a:prstGeom>
        </p:spPr>
      </p:pic>
      <p:pic>
        <p:nvPicPr>
          <p:cNvPr id="7" name="Picture 6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48BC7F3F-8BA2-1F9D-CF5B-065DA6DDC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24" y="-1368466"/>
            <a:ext cx="1266962" cy="1236506"/>
          </a:xfrm>
          <a:prstGeom prst="rect">
            <a:avLst/>
          </a:prstGeom>
        </p:spPr>
      </p:pic>
      <p:pic>
        <p:nvPicPr>
          <p:cNvPr id="9" name="Picture 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A128C9A6-352E-1860-47E4-DBEB4F1D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" y="6974920"/>
            <a:ext cx="1266962" cy="1266962"/>
          </a:xfrm>
          <a:prstGeom prst="rect">
            <a:avLst/>
          </a:prstGeom>
        </p:spPr>
      </p:pic>
      <p:pic>
        <p:nvPicPr>
          <p:cNvPr id="10" name="Picture 9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570CA599-D1F5-1725-F0AD-A52B1C8E4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90" y="5381391"/>
            <a:ext cx="1190227" cy="1172366"/>
          </a:xfrm>
          <a:prstGeom prst="rect">
            <a:avLst/>
          </a:prstGeom>
        </p:spPr>
      </p:pic>
      <p:pic>
        <p:nvPicPr>
          <p:cNvPr id="11" name="Picture 10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199C25AE-3875-A646-48E0-9BA653214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7" b="97044" l="6731" r="95433">
                        <a14:foregroundMark x1="51202" y1="6897" x2="51202" y2="6897"/>
                        <a14:foregroundMark x1="6731" y1="28818" x2="6731" y2="28818"/>
                        <a14:foregroundMark x1="94231" y1="31773" x2="94231" y2="31773"/>
                        <a14:foregroundMark x1="95673" y1="29557" x2="95673" y2="29557"/>
                        <a14:foregroundMark x1="26202" y1="89901" x2="26202" y2="89901"/>
                        <a14:foregroundMark x1="37981" y1="97044" x2="37981" y2="97044"/>
                        <a14:foregroundMark x1="36538" y1="97044" x2="36538" y2="97044"/>
                        <a14:foregroundMark x1="31731" y1="96305" x2="31731" y2="96305"/>
                        <a14:foregroundMark x1="64423" y1="96305" x2="64423" y2="96305"/>
                        <a14:foregroundMark x1="69952" y1="97044" x2="69952" y2="970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930" y="5349320"/>
            <a:ext cx="1266962" cy="1236506"/>
          </a:xfrm>
          <a:prstGeom prst="rect">
            <a:avLst/>
          </a:prstGeom>
        </p:spPr>
      </p:pic>
      <p:pic>
        <p:nvPicPr>
          <p:cNvPr id="12" name="Picture 11" descr="A pixel art of a person wearing a hat&#10;&#10;AI-generated content may be incorrect.">
            <a:extLst>
              <a:ext uri="{FF2B5EF4-FFF2-40B4-BE49-F238E27FC236}">
                <a16:creationId xmlns:a16="http://schemas.microsoft.com/office/drawing/2014/main" id="{8287D25B-0696-1C9B-187D-65E4A6BD6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025" b="98760" l="6397" r="94030">
                        <a14:foregroundMark x1="94030" y1="27479" x2="94030" y2="27479"/>
                        <a14:foregroundMark x1="46695" y1="7231" x2="46695" y2="7231"/>
                        <a14:foregroundMark x1="6397" y1="26033" x2="6397" y2="26033"/>
                        <a14:foregroundMark x1="42857" y1="97934" x2="42857" y2="97934"/>
                        <a14:foregroundMark x1="41365" y1="98760" x2="41365" y2="98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8861" y="4144885"/>
            <a:ext cx="1136031" cy="1172365"/>
          </a:xfrm>
          <a:prstGeom prst="rect">
            <a:avLst/>
          </a:prstGeom>
        </p:spPr>
      </p:pic>
      <p:pic>
        <p:nvPicPr>
          <p:cNvPr id="14" name="Picture 13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4FDA6C14-825C-3ED3-29D5-CB26540EC09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" y="7188866"/>
            <a:ext cx="1266962" cy="12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5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64" presetClass="pat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52 1.11111E-6 L -0.00599 -0.1803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2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250"/>
                            </p:stCondLst>
                            <p:childTnLst>
                              <p:par>
                                <p:cTn id="3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0.67409 0.00625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59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25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250"/>
                            </p:stCondLst>
                            <p:childTnLst>
                              <p:par>
                                <p:cTn id="4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AC10-EC9F-A42C-A8BF-1391DFE2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07B15360-1797-B3E3-F358-598B513BF3D9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0D3AF-6541-0013-7DD3-719303B533B8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D69FD1A5-3CDB-1EAD-EB5F-3146A7D2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31" y="6852380"/>
            <a:ext cx="1254662" cy="1254662"/>
          </a:xfrm>
          <a:prstGeom prst="rect">
            <a:avLst/>
          </a:prstGeom>
        </p:spPr>
      </p:pic>
      <p:pic>
        <p:nvPicPr>
          <p:cNvPr id="2" name="Picture 1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6324A098-5B67-C81A-C408-721D2F5E2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9" y="2715103"/>
            <a:ext cx="1190227" cy="1172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8253B8-4459-BE47-49EC-B14C3B3B2658}"/>
              </a:ext>
            </a:extLst>
          </p:cNvPr>
          <p:cNvSpPr txBox="1"/>
          <p:nvPr/>
        </p:nvSpPr>
        <p:spPr>
          <a:xfrm>
            <a:off x="3358378" y="1229244"/>
            <a:ext cx="5717256" cy="1436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הבעיה</a:t>
            </a:r>
            <a:endParaRPr lang="he-IL" sz="2000" dirty="0">
              <a:solidFill>
                <a:schemeClr val="accent1"/>
              </a:solidFill>
            </a:endParaRP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במהלך פיתוח המודול של תנועת השחקן, נתקלנו בבעיה שלעיתים השחקן מצליח לעבור דרך קירות או עמודים של המשחק.</a:t>
            </a:r>
          </a:p>
        </p:txBody>
      </p:sp>
    </p:spTree>
    <p:extLst>
      <p:ext uri="{BB962C8B-B14F-4D97-AF65-F5344CB8AC3E}">
        <p14:creationId xmlns:p14="http://schemas.microsoft.com/office/powerpoint/2010/main" val="193354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799F-99C7-A161-DD9F-6A4B5A0B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2A257CF9-2103-A3FA-428F-583AC2C22EFC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DCDD1-AFA5-A05D-10E0-808639A7CD9B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F5B6D-AB7D-4D22-253A-2E0AECBEB8DD}"/>
              </a:ext>
            </a:extLst>
          </p:cNvPr>
          <p:cNvSpPr txBox="1"/>
          <p:nvPr/>
        </p:nvSpPr>
        <p:spPr>
          <a:xfrm>
            <a:off x="3358378" y="1229244"/>
            <a:ext cx="5717256" cy="1436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הסבר</a:t>
            </a:r>
            <a:endParaRPr lang="he-IL" sz="2000" dirty="0">
              <a:solidFill>
                <a:schemeClr val="accent1"/>
              </a:solidFill>
            </a:endParaRP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ניתן לראות כיצד בכל </a:t>
            </a:r>
            <a:r>
              <a:rPr lang="he-IL" sz="2000" b="1" dirty="0">
                <a:solidFill>
                  <a:srgbClr val="7030A0"/>
                </a:solidFill>
              </a:rPr>
              <a:t>עלייה</a:t>
            </a:r>
            <a:r>
              <a:rPr lang="he-IL" sz="2000" dirty="0">
                <a:solidFill>
                  <a:schemeClr val="accent1"/>
                </a:solidFill>
              </a:rPr>
              <a:t> של 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column_collision</a:t>
            </a:r>
            <a:r>
              <a:rPr lang="he-IL" sz="2000" dirty="0">
                <a:solidFill>
                  <a:schemeClr val="accent1"/>
                </a:solidFill>
              </a:rPr>
              <a:t>המידע אשר נשמר בתוך </a:t>
            </a:r>
            <a:r>
              <a:rPr lang="en-US" sz="2000" dirty="0" err="1">
                <a:solidFill>
                  <a:schemeClr val="accent1"/>
                </a:solidFill>
              </a:rPr>
              <a:t>hit_reg</a:t>
            </a:r>
            <a:r>
              <a:rPr lang="he-IL" sz="2000" dirty="0">
                <a:solidFill>
                  <a:schemeClr val="accent1"/>
                </a:solidFill>
              </a:rPr>
              <a:t> משתנה. כתוצאה מכך, הרגיסטר מכיל אינפורמציה על פגיעה לא נכונה.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EF2E1B-8284-D85E-9112-124B0DAE5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03"/>
          <a:stretch>
            <a:fillRect/>
          </a:stretch>
        </p:blipFill>
        <p:spPr bwMode="auto">
          <a:xfrm>
            <a:off x="1897318" y="2880530"/>
            <a:ext cx="8639373" cy="1545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DBF965-C589-FC3E-C1EB-ACF7F74DF9DE}"/>
              </a:ext>
            </a:extLst>
          </p:cNvPr>
          <p:cNvCxnSpPr>
            <a:cxnSpLocks/>
          </p:cNvCxnSpPr>
          <p:nvPr/>
        </p:nvCxnSpPr>
        <p:spPr>
          <a:xfrm>
            <a:off x="7132320" y="2910840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F382F8-1D25-C761-0515-52783F1B11F2}"/>
              </a:ext>
            </a:extLst>
          </p:cNvPr>
          <p:cNvCxnSpPr>
            <a:cxnSpLocks/>
          </p:cNvCxnSpPr>
          <p:nvPr/>
        </p:nvCxnSpPr>
        <p:spPr>
          <a:xfrm>
            <a:off x="8397240" y="2910840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C7EA0-2348-3CF9-0484-1A9053290D14}"/>
              </a:ext>
            </a:extLst>
          </p:cNvPr>
          <p:cNvCxnSpPr>
            <a:cxnSpLocks/>
          </p:cNvCxnSpPr>
          <p:nvPr/>
        </p:nvCxnSpPr>
        <p:spPr>
          <a:xfrm>
            <a:off x="9662160" y="2910840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7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5CB87-8B56-2BDE-A1F3-EBF55C70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14FB82-C7E7-E4B9-20EE-D53889608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18" y="2880530"/>
            <a:ext cx="8639372" cy="16178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3A01BD-D6A5-9163-BC43-2210486E7647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AD7F4-805D-8784-FEB3-1904D81CED4D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D9A63-B8E5-9096-E4DF-C08FC13ABD5B}"/>
              </a:ext>
            </a:extLst>
          </p:cNvPr>
          <p:cNvSpPr txBox="1"/>
          <p:nvPr/>
        </p:nvSpPr>
        <p:spPr>
          <a:xfrm>
            <a:off x="3358378" y="1229244"/>
            <a:ext cx="5717256" cy="1436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הפתרון</a:t>
            </a:r>
            <a:endParaRPr lang="he-IL" sz="2000" dirty="0">
              <a:solidFill>
                <a:schemeClr val="accent1"/>
              </a:solidFill>
            </a:endParaRPr>
          </a:p>
          <a:p>
            <a:pPr algn="r" rtl="1"/>
            <a:r>
              <a:rPr lang="he-IL" sz="2000" dirty="0">
                <a:solidFill>
                  <a:schemeClr val="accent1"/>
                </a:solidFill>
              </a:rPr>
              <a:t>הוספה של </a:t>
            </a:r>
            <a:r>
              <a:rPr lang="en-US" sz="2000" dirty="0" err="1">
                <a:solidFill>
                  <a:schemeClr val="accent1"/>
                </a:solidFill>
              </a:rPr>
              <a:t>hit_flag</a:t>
            </a:r>
            <a:r>
              <a:rPr lang="he-IL" sz="2000" dirty="0">
                <a:solidFill>
                  <a:schemeClr val="accent1"/>
                </a:solidFill>
              </a:rPr>
              <a:t> אשר מאפשר עדכון של הרגיסטר עם תחילתו של כל פריים פתרה את הבעיה!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10BFD3-CF27-C578-CFA0-3A629DF78942}"/>
              </a:ext>
            </a:extLst>
          </p:cNvPr>
          <p:cNvCxnSpPr>
            <a:cxnSpLocks/>
          </p:cNvCxnSpPr>
          <p:nvPr/>
        </p:nvCxnSpPr>
        <p:spPr>
          <a:xfrm>
            <a:off x="5209517" y="2774107"/>
            <a:ext cx="0" cy="3886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99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F193-4675-F9D7-A997-23385535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6265D05-AAFD-1230-8706-367F1553A5E2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4F1AD-FCBD-F896-6A27-4A5BE436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 descr="TV colour bars test card screen with sine tone in 4K">
            <a:extLst>
              <a:ext uri="{FF2B5EF4-FFF2-40B4-BE49-F238E27FC236}">
                <a16:creationId xmlns:a16="http://schemas.microsoft.com/office/drawing/2014/main" id="{0539EB75-874C-9C5F-4815-670B1654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7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4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9E13-A5BC-6B3F-18AE-D25D48DE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6E4583-5BDB-D55B-5D85-AFB261F9DAE1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FB9243-FF48-A11C-462D-1FF53AA926A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B9FF31-8BE1-0DA1-F1DB-52B6977040CD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FEE3-42F1-759A-CF96-558FAB989DCF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DDA1F-6EEB-396B-9B6D-33817F2AC9BB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521C9B-3C33-8FBC-9D0E-C4DE777B5AD5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00919-567A-AF8C-2D5C-ECF5A9E3D7B3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Who would have thought that in the most remote cave on earth I would encounter my evil twin brother, trying to steal my Golden Idol.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It is time to put an end to this madness!</a:t>
            </a:r>
          </a:p>
          <a:p>
            <a:r>
              <a:rPr lang="en-US" b="1" dirty="0">
                <a:solidFill>
                  <a:schemeClr val="accent1"/>
                </a:solidFill>
              </a:rPr>
              <a:t>If it was up to me – you wouldn’t have made it out of the womb…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And now… This cave shall become your grave!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CEC34436-82A3-DEED-D0B0-55A0A08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581AE9-B6F5-A2C0-2162-196F266041D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4171715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0DBD-8227-62B2-FB88-3119BE05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Versus comic pop art background">
            <a:extLst>
              <a:ext uri="{FF2B5EF4-FFF2-40B4-BE49-F238E27FC236}">
                <a16:creationId xmlns:a16="http://schemas.microsoft.com/office/drawing/2014/main" id="{D7837B0D-4B8F-1764-1FC8-A8F5D885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4723">
            <a:off x="854458" y="2463149"/>
            <a:ext cx="3587907" cy="201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64A479-A154-9BCD-3B17-70A7A9FDA733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3365EE-7D42-9500-531C-CD10EC1A001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EF74CD-E09E-336C-7A07-F92FC8A5A7A8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997F6E-6AB5-C251-6D72-9D2B1355673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B48CB0-AC95-C2E1-D935-085291729B3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58C180-D777-3FCD-BE22-43E474DA5B28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00C49-E7BF-B817-9D0B-9DCCB45BB429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1CECF-7152-F4E1-8989-31613F9CF8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69A4CC-DA1B-4670-AF8D-0C6815137ED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F3B2AA-1CC7-07E9-D210-C67E4086E8A2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271B9C-7B3C-C21C-606B-A7DF91A57FB5}"/>
              </a:ext>
            </a:extLst>
          </p:cNvPr>
          <p:cNvGrpSpPr/>
          <p:nvPr/>
        </p:nvGrpSpPr>
        <p:grpSpPr>
          <a:xfrm>
            <a:off x="5110359" y="2469207"/>
            <a:ext cx="4724692" cy="1697264"/>
            <a:chOff x="5557427" y="4800257"/>
            <a:chExt cx="4724692" cy="1697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762A1-07A0-3704-E785-DBAF39B50C54}"/>
                </a:ext>
              </a:extLst>
            </p:cNvPr>
            <p:cNvSpPr/>
            <p:nvPr/>
          </p:nvSpPr>
          <p:spPr>
            <a:xfrm>
              <a:off x="5557427" y="5174082"/>
              <a:ext cx="472303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מצב משחק נוסף בו יש שני שחקנים אשר נלחמים עד המוות (או עד תום הזמן), אינדיאנה מול האח התאום הכחול והמרושע שלו.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המנצח הוא השורד בעל מספר החיים הרב יותר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7BEBC7-C0FD-4FAD-0432-3CAFFE31345C}"/>
                </a:ext>
              </a:extLst>
            </p:cNvPr>
            <p:cNvSpPr txBox="1"/>
            <p:nvPr/>
          </p:nvSpPr>
          <p:spPr>
            <a:xfrm>
              <a:off x="8433856" y="4800257"/>
              <a:ext cx="1848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Versus Mode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2EB1B8-D87C-1BFE-D147-40E2EB14E46F}"/>
              </a:ext>
            </a:extLst>
          </p:cNvPr>
          <p:cNvSpPr txBox="1"/>
          <p:nvPr/>
        </p:nvSpPr>
        <p:spPr>
          <a:xfrm>
            <a:off x="3171162" y="69933"/>
            <a:ext cx="5849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סופר-דופר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87FD2243-8A69-3910-DB05-3BAB8012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2" y="2079412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HeroicExtremeLef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0E2C3FB2-25B7-2B30-14B8-B5EEAB7C23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38" y="3953035"/>
            <a:ext cx="851460" cy="85146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ContrastingRigh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30104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EED9-1164-2CEC-D99E-2B4B6616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F6DADBA-C5DA-84F2-A16A-3AB0598FB75F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D8255E78-BB38-DE8A-ADE5-F5D74620A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4CB0F-225B-F73E-F703-CE752EA221F4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57B573-5D6C-4035-786E-6180367F39B4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7A9C76-F362-1A6D-D248-F0531FAB7023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55E5A6-83E9-259E-BA79-EF6060C7C70B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A8A2E4-F912-A7EE-0FF1-0032CF8025F6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04F95-7CD7-0A2D-2ADE-53D7CD23482E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2045A-144F-4FEB-4C59-7CF548001F3C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446144-E218-2F2F-B8DC-5DFD21DA919B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71730B-D9DE-B2CF-88BB-D5BD9F246207}"/>
              </a:ext>
            </a:extLst>
          </p:cNvPr>
          <p:cNvCxnSpPr>
            <a:cxnSpLocks/>
          </p:cNvCxnSpPr>
          <p:nvPr/>
        </p:nvCxnSpPr>
        <p:spPr>
          <a:xfrm rot="10800000">
            <a:off x="3006242" y="486176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E6A0C-C094-F64F-ECB0-738B9AEAEADF}"/>
              </a:ext>
            </a:extLst>
          </p:cNvPr>
          <p:cNvSpPr/>
          <p:nvPr/>
        </p:nvSpPr>
        <p:spPr>
          <a:xfrm>
            <a:off x="5293661" y="4574123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925F8-2325-CF4D-749C-7219D9DC1B8C}"/>
              </a:ext>
            </a:extLst>
          </p:cNvPr>
          <p:cNvSpPr/>
          <p:nvPr/>
        </p:nvSpPr>
        <p:spPr>
          <a:xfrm>
            <a:off x="529366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440CDB-2584-76D2-6F14-3D3A9AE927D3}"/>
              </a:ext>
            </a:extLst>
          </p:cNvPr>
          <p:cNvSpPr/>
          <p:nvPr/>
        </p:nvSpPr>
        <p:spPr>
          <a:xfrm>
            <a:off x="595231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D4832-28AE-3175-436F-08A4A6DF8F50}"/>
              </a:ext>
            </a:extLst>
          </p:cNvPr>
          <p:cNvSpPr/>
          <p:nvPr/>
        </p:nvSpPr>
        <p:spPr>
          <a:xfrm>
            <a:off x="4621948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0E74D30-545E-69D6-0A62-749685680F2E}"/>
              </a:ext>
            </a:extLst>
          </p:cNvPr>
          <p:cNvCxnSpPr>
            <a:cxnSpLocks/>
          </p:cNvCxnSpPr>
          <p:nvPr/>
        </p:nvCxnSpPr>
        <p:spPr>
          <a:xfrm rot="10800000">
            <a:off x="3297323" y="3664839"/>
            <a:ext cx="1180673" cy="1137898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AADAAC2-9903-ECE7-7F74-081BF15DF256}"/>
              </a:ext>
            </a:extLst>
          </p:cNvPr>
          <p:cNvCxnSpPr>
            <a:cxnSpLocks/>
          </p:cNvCxnSpPr>
          <p:nvPr/>
        </p:nvCxnSpPr>
        <p:spPr>
          <a:xfrm flipV="1">
            <a:off x="6508202" y="274591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AC9ADF-41B1-DAC3-ED76-93CF745D01A5}"/>
              </a:ext>
            </a:extLst>
          </p:cNvPr>
          <p:cNvSpPr/>
          <p:nvPr/>
        </p:nvSpPr>
        <p:spPr>
          <a:xfrm>
            <a:off x="117443" y="4625007"/>
            <a:ext cx="291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25B1-EA06-7D37-1114-BF54232C1383}"/>
              </a:ext>
            </a:extLst>
          </p:cNvPr>
          <p:cNvSpPr/>
          <p:nvPr/>
        </p:nvSpPr>
        <p:spPr>
          <a:xfrm>
            <a:off x="1352272" y="3281383"/>
            <a:ext cx="21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אינדיאנה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88ED6-901B-2BB2-5747-FA5E42229EF0}"/>
              </a:ext>
            </a:extLst>
          </p:cNvPr>
          <p:cNvSpPr/>
          <p:nvPr/>
        </p:nvSpPr>
        <p:spPr>
          <a:xfrm>
            <a:off x="4634211" y="4564153"/>
            <a:ext cx="431232" cy="45099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97955-4B05-E18B-804D-FC9C1BAC9B1A}"/>
              </a:ext>
            </a:extLst>
          </p:cNvPr>
          <p:cNvSpPr/>
          <p:nvPr/>
        </p:nvSpPr>
        <p:spPr>
          <a:xfrm>
            <a:off x="5293661" y="3260625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E7CA-AB11-0550-FD80-8DF3CA076A9A}"/>
              </a:ext>
            </a:extLst>
          </p:cNvPr>
          <p:cNvSpPr/>
          <p:nvPr/>
        </p:nvSpPr>
        <p:spPr>
          <a:xfrm>
            <a:off x="530932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66008-291D-9034-A89B-12EDEFB60438}"/>
              </a:ext>
            </a:extLst>
          </p:cNvPr>
          <p:cNvSpPr/>
          <p:nvPr/>
        </p:nvSpPr>
        <p:spPr>
          <a:xfrm>
            <a:off x="596797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7FF41-38B0-B748-5A17-14432E29F9E4}"/>
              </a:ext>
            </a:extLst>
          </p:cNvPr>
          <p:cNvSpPr/>
          <p:nvPr/>
        </p:nvSpPr>
        <p:spPr>
          <a:xfrm>
            <a:off x="4637615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D07E4-6063-EE9E-5194-F96BACEDEF3F}"/>
              </a:ext>
            </a:extLst>
          </p:cNvPr>
          <p:cNvSpPr/>
          <p:nvPr/>
        </p:nvSpPr>
        <p:spPr>
          <a:xfrm>
            <a:off x="5948839" y="3255222"/>
            <a:ext cx="431232" cy="45099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D82B-FF3D-7824-CC0A-C9AF162ABD67}"/>
              </a:ext>
            </a:extLst>
          </p:cNvPr>
          <p:cNvSpPr/>
          <p:nvPr/>
        </p:nvSpPr>
        <p:spPr>
          <a:xfrm>
            <a:off x="8099705" y="2337862"/>
            <a:ext cx="2068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האח המרושע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F4FA19-64ED-B172-194A-FB324AA5FF0B}"/>
              </a:ext>
            </a:extLst>
          </p:cNvPr>
          <p:cNvCxnSpPr>
            <a:cxnSpLocks/>
          </p:cNvCxnSpPr>
          <p:nvPr/>
        </p:nvCxnSpPr>
        <p:spPr>
          <a:xfrm rot="10800000">
            <a:off x="2982747" y="222357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B050"/>
            </a:solidFill>
            <a:prstDash val="solid"/>
            <a:miter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16BB5-F685-E9C1-8CD4-3968C59C9708}"/>
              </a:ext>
            </a:extLst>
          </p:cNvPr>
          <p:cNvSpPr/>
          <p:nvPr/>
        </p:nvSpPr>
        <p:spPr>
          <a:xfrm>
            <a:off x="555477" y="1983919"/>
            <a:ext cx="2479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האח המרושע</a:t>
            </a:r>
          </a:p>
        </p:txBody>
      </p:sp>
    </p:spTree>
    <p:extLst>
      <p:ext uri="{BB962C8B-B14F-4D97-AF65-F5344CB8AC3E}">
        <p14:creationId xmlns:p14="http://schemas.microsoft.com/office/powerpoint/2010/main" val="32772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E3C3-8EE2-D294-3590-E425EF63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E326A13-F726-9ED8-A655-1880E5DB7778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7B33CD-40BB-DF9A-CF3A-9B2D55FB0C8B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20F9DC-460D-DDB7-46C2-065BAB2EE0C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C9683C-55CE-8CE1-EE7A-1FC74681069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090022-6D00-8960-AAEF-AA848F814602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544D5F-7F48-8BCC-47B7-F4F3B9D0C3BE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7E4CA-0E83-CC85-1980-24C48C539037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1B7B5D-3D84-5B87-E95D-39EA44B197CC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40CCA-844F-D3AD-B809-0DD48A570D61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A8D65-2574-8EFC-97A5-EC6186095006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38210-FDC4-214C-A8C3-3C05065BF88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922DE3-E3F7-C6CF-8972-AEE54DC67FE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9B052A-D84C-9DEB-8E71-5A2C89607FFC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8AA0AF-4491-96B4-F949-51823B72C896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DE97D-2454-595E-2FE6-46661AC5E24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72B7BB0-7EFC-DD6E-80BC-7E99FDE59B31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0F1C81-9617-D2C6-2ADF-650A4144C587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359015-659B-A2B4-F0D6-58E5DA4922D3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E8062FB-EF79-EB73-9233-3E51B2970B36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F127547-482C-F6D2-1A0E-FB59A0E37183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6C361F-6524-D184-EAE6-57C89D4A964C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F3C6DC-012E-F281-D089-979E4A4C3793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12C054-7961-6A31-4AD6-AB7BF1C34CB2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B1EBB48-D208-64B1-2FE8-4F44E1FBB753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BF27756-E716-7434-290C-7B88710D3109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7F885-4CF0-96D9-7AE7-5EDBA4F3AA8E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AD98DD-CEE5-F62D-6C63-480B2A507360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DE0F8E-288D-DF0F-2F5D-C0135BBB6699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29" name="Picture 28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1AAFF247-08C0-4CC7-5896-92C203A5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653" y="1701149"/>
            <a:ext cx="645191" cy="6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824D-ED34-5850-3150-09584FBF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with text on it&#10;&#10;AI-generated content may be incorrect.">
            <a:extLst>
              <a:ext uri="{FF2B5EF4-FFF2-40B4-BE49-F238E27FC236}">
                <a16:creationId xmlns:a16="http://schemas.microsoft.com/office/drawing/2014/main" id="{70AEB535-BD23-1302-5C5D-B509B7863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20810" r="19779" b="12940"/>
          <a:stretch>
            <a:fillRect/>
          </a:stretch>
        </p:blipFill>
        <p:spPr>
          <a:xfrm>
            <a:off x="4656001" y="4676387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506F8D-548E-55A4-B47A-BD6174BC3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15648" r="18529" b="13764"/>
          <a:stretch>
            <a:fillRect/>
          </a:stretch>
        </p:blipFill>
        <p:spPr>
          <a:xfrm>
            <a:off x="1659637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437F5-D89E-DE48-5B84-46EA2D5DF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7" t="22400" r="20416" b="10522"/>
          <a:stretch>
            <a:fillRect/>
          </a:stretch>
        </p:blipFill>
        <p:spPr>
          <a:xfrm>
            <a:off x="7652363" y="4676387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E9DB4-F949-8159-7741-03C4FA5C8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0" t="6773" r="52867" b="6637"/>
          <a:stretch>
            <a:fillRect/>
          </a:stretch>
        </p:blipFill>
        <p:spPr>
          <a:xfrm>
            <a:off x="4658850" y="2854799"/>
            <a:ext cx="2879999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0B529-102B-FDE8-59F8-5B5E4D71A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8" t="8090" r="53735" b="7776"/>
          <a:stretch>
            <a:fillRect/>
          </a:stretch>
        </p:blipFill>
        <p:spPr>
          <a:xfrm>
            <a:off x="3141870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85497-436A-61BE-3DD2-B2861E8655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6" t="7112" r="53446" b="8032"/>
          <a:stretch>
            <a:fillRect/>
          </a:stretch>
        </p:blipFill>
        <p:spPr>
          <a:xfrm>
            <a:off x="6138233" y="1033212"/>
            <a:ext cx="2880000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EC38C2-7788-EB23-039F-79EBA04B556D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F0B810F-9079-3DB0-2271-C8EF10C68CA4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3A04E9-9650-9422-2025-D60564D6D9D5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7A4DAB-6E33-F1A4-C6FE-AA81C7C75DDC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5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B1FB-42A4-0E7C-508E-FB167EC5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793EB8-06AB-6FFD-448D-9B941B7FF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0" t="6773" r="52867" b="6637"/>
          <a:stretch>
            <a:fillRect/>
          </a:stretch>
        </p:blipFill>
        <p:spPr>
          <a:xfrm>
            <a:off x="1185862" y="1216413"/>
            <a:ext cx="9742083" cy="5479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CCACD80-B9A5-752A-BD3D-22B74361EBD4}"/>
              </a:ext>
            </a:extLst>
          </p:cNvPr>
          <p:cNvSpPr txBox="1"/>
          <p:nvPr/>
        </p:nvSpPr>
        <p:spPr>
          <a:xfrm>
            <a:off x="1473134" y="69933"/>
            <a:ext cx="924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ב-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Versus Mode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72F8C8-B9C5-986F-A78C-8A8A0AEB0DA5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893E6C-6D4C-9987-A03C-98A94D248F33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D2699-A7B7-6981-211C-C647217E582F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IMG_1403">
            <a:hlinkClick r:id="" action="ppaction://media"/>
            <a:extLst>
              <a:ext uri="{FF2B5EF4-FFF2-40B4-BE49-F238E27FC236}">
                <a16:creationId xmlns:a16="http://schemas.microsoft.com/office/drawing/2014/main" id="{2C7282A4-9AE9-8605-171A-1870F0D7C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268" t="6716" r="4564" b="4116"/>
          <a:stretch>
            <a:fillRect/>
          </a:stretch>
        </p:blipFill>
        <p:spPr>
          <a:xfrm>
            <a:off x="1185862" y="1216413"/>
            <a:ext cx="9742082" cy="54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1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E5DA-411D-171B-F66E-8752E36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5BFA4BB-0089-AE03-B9F1-8372B42105FD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56756E-57AE-AB5D-A64B-CED8A0BBD76A}"/>
              </a:ext>
            </a:extLst>
          </p:cNvPr>
          <p:cNvGrpSpPr/>
          <p:nvPr/>
        </p:nvGrpSpPr>
        <p:grpSpPr>
          <a:xfrm>
            <a:off x="7580404" y="1085596"/>
            <a:ext cx="4050004" cy="707886"/>
            <a:chOff x="7580404" y="1085596"/>
            <a:chExt cx="4050004" cy="707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998F-724E-DD5C-FBD0-0CF9E6471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8408" y="1223539"/>
              <a:ext cx="432000" cy="432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EC0D-351C-9CC5-8372-6DF375B8DB4F}"/>
                </a:ext>
              </a:extLst>
            </p:cNvPr>
            <p:cNvSpPr/>
            <p:nvPr/>
          </p:nvSpPr>
          <p:spPr>
            <a:xfrm>
              <a:off x="7580404" y="1085596"/>
              <a:ext cx="36180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פרקטי בחומר הנלמד בקורס מערכות ספרתיות ומבנה המחשב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915D9A-791E-A316-A997-A13BEF640511}"/>
              </a:ext>
            </a:extLst>
          </p:cNvPr>
          <p:cNvGrpSpPr/>
          <p:nvPr/>
        </p:nvGrpSpPr>
        <p:grpSpPr>
          <a:xfrm>
            <a:off x="1200423" y="1622346"/>
            <a:ext cx="4207632" cy="707886"/>
            <a:chOff x="6705600" y="2156000"/>
            <a:chExt cx="4207632" cy="707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5B4D0D-A877-153D-28D1-8F52D10E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1232" y="2293943"/>
              <a:ext cx="432000" cy="432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00304-9F9F-667A-EE93-73C2F45EA0C9}"/>
                </a:ext>
              </a:extLst>
            </p:cNvPr>
            <p:cNvSpPr/>
            <p:nvPr/>
          </p:nvSpPr>
          <p:spPr>
            <a:xfrm>
              <a:off x="6705600" y="2156000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עבודת צוות, חלוקת משימות, ניהול ועמידה בלוחות זמנים ועבודה עם </a:t>
              </a:r>
              <a:r>
                <a:rPr lang="en-US" sz="2000" dirty="0">
                  <a:solidFill>
                    <a:schemeClr val="accent1"/>
                  </a:solidFill>
                </a:rPr>
                <a:t>Git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C9B0F1-90F8-2B92-6679-C51779918D38}"/>
              </a:ext>
            </a:extLst>
          </p:cNvPr>
          <p:cNvGrpSpPr/>
          <p:nvPr/>
        </p:nvGrpSpPr>
        <p:grpSpPr>
          <a:xfrm>
            <a:off x="7422776" y="2809145"/>
            <a:ext cx="4207632" cy="707886"/>
            <a:chOff x="5782235" y="3226404"/>
            <a:chExt cx="4207632" cy="7078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B9BAA6-7721-C191-E345-B466C9B1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7867" y="3364347"/>
              <a:ext cx="432000" cy="432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4B7156-629C-7E39-26DA-841C39004A41}"/>
                </a:ext>
              </a:extLst>
            </p:cNvPr>
            <p:cNvSpPr/>
            <p:nvPr/>
          </p:nvSpPr>
          <p:spPr>
            <a:xfrm>
              <a:off x="5782235" y="3226404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עיצוב דמויות, טקסטורות, צלילים, בניית </a:t>
              </a:r>
              <a:r>
                <a:rPr lang="en-US" sz="2000" dirty="0">
                  <a:solidFill>
                    <a:schemeClr val="accent1"/>
                  </a:solidFill>
                </a:rPr>
                <a:t>Theme</a:t>
              </a:r>
              <a:r>
                <a:rPr lang="he-IL" sz="2000" dirty="0">
                  <a:solidFill>
                    <a:schemeClr val="accent1"/>
                  </a:solidFill>
                </a:rPr>
                <a:t> ועלילה מעניינת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A4C3BD-E35D-3848-F9C3-75F41A24CC54}"/>
              </a:ext>
            </a:extLst>
          </p:cNvPr>
          <p:cNvGrpSpPr/>
          <p:nvPr/>
        </p:nvGrpSpPr>
        <p:grpSpPr>
          <a:xfrm>
            <a:off x="993592" y="3517031"/>
            <a:ext cx="4414463" cy="707886"/>
            <a:chOff x="6337404" y="4710576"/>
            <a:chExt cx="4414463" cy="7078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2C4529-DCE5-63C2-60DE-6597C95C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DDCA05-5774-760E-23EE-75999D3504ED}"/>
                </a:ext>
              </a:extLst>
            </p:cNvPr>
            <p:cNvSpPr/>
            <p:nvPr/>
          </p:nvSpPr>
          <p:spPr>
            <a:xfrm>
              <a:off x="6337404" y="4710576"/>
              <a:ext cx="398246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שימוש בכלי </a:t>
              </a:r>
              <a:r>
                <a:rPr lang="en-US" sz="2000" dirty="0">
                  <a:solidFill>
                    <a:schemeClr val="accent1"/>
                  </a:solidFill>
                </a:rPr>
                <a:t>Debug</a:t>
              </a:r>
              <a:r>
                <a:rPr lang="he-IL" sz="2000" dirty="0">
                  <a:solidFill>
                    <a:schemeClr val="accent1"/>
                  </a:solidFill>
                </a:rPr>
                <a:t> מתקדמים כדוגמת </a:t>
              </a:r>
              <a:r>
                <a:rPr lang="en-US" sz="2000" dirty="0" err="1">
                  <a:solidFill>
                    <a:schemeClr val="accent1"/>
                  </a:solidFill>
                </a:rPr>
                <a:t>SignalTap</a:t>
              </a:r>
              <a:r>
                <a:rPr lang="he-IL" sz="2000" dirty="0">
                  <a:solidFill>
                    <a:schemeClr val="accent1"/>
                  </a:solidFill>
                </a:rPr>
                <a:t> לפתרון באגים מורכבים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1E34EA-D032-DDED-02FD-FAC4404B501B}"/>
              </a:ext>
            </a:extLst>
          </p:cNvPr>
          <p:cNvGrpSpPr/>
          <p:nvPr/>
        </p:nvGrpSpPr>
        <p:grpSpPr>
          <a:xfrm>
            <a:off x="6311153" y="4532694"/>
            <a:ext cx="5393863" cy="1015663"/>
            <a:chOff x="2402541" y="5721155"/>
            <a:chExt cx="5393863" cy="10156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F6F724-1C2B-DC36-DD29-84EEC88D1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404" y="6012986"/>
              <a:ext cx="432000" cy="43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9A8477-EB50-854C-83A9-2695534F178B}"/>
                </a:ext>
              </a:extLst>
            </p:cNvPr>
            <p:cNvSpPr/>
            <p:nvPr/>
          </p:nvSpPr>
          <p:spPr>
            <a:xfrm>
              <a:off x="2402541" y="5721155"/>
              <a:ext cx="49402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פירוק משימה למשימות קטנות יותר, תוך שימוש בקופסאות שחורות מקל על העבודה ומאפשר הרחבה עתידית למודולים קיימים 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F87C4E-806C-87A7-58C2-64CAD710B069}"/>
              </a:ext>
            </a:extLst>
          </p:cNvPr>
          <p:cNvGrpSpPr/>
          <p:nvPr/>
        </p:nvGrpSpPr>
        <p:grpSpPr>
          <a:xfrm>
            <a:off x="1200423" y="5411716"/>
            <a:ext cx="4207632" cy="707886"/>
            <a:chOff x="6544235" y="4710576"/>
            <a:chExt cx="4207632" cy="7078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45E04E-CF38-BBDE-00F2-FE56C89E6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867" y="4848519"/>
              <a:ext cx="432000" cy="43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6C5CA7-40EC-F87C-4035-87FAD5249ABD}"/>
                </a:ext>
              </a:extLst>
            </p:cNvPr>
            <p:cNvSpPr/>
            <p:nvPr/>
          </p:nvSpPr>
          <p:spPr>
            <a:xfrm>
              <a:off x="6544235" y="4710576"/>
              <a:ext cx="37756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הרבה שערות תלושות ולילות לבנים, אך התוצר הסופי שווה את הכול!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8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A0DEF4-2D12-214C-F5E2-930C6D7F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4C141-BF7D-7BBD-7762-A43CD7FF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35" y="2250440"/>
            <a:ext cx="8863330" cy="2357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34A204-4586-34B6-2C93-6A6EA758DB39}"/>
              </a:ext>
            </a:extLst>
          </p:cNvPr>
          <p:cNvCxnSpPr>
            <a:cxnSpLocks/>
          </p:cNvCxnSpPr>
          <p:nvPr/>
        </p:nvCxnSpPr>
        <p:spPr>
          <a:xfrm>
            <a:off x="4152900" y="2089150"/>
            <a:ext cx="0" cy="90170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BECB1F-C92E-CF23-D389-C11857C64627}"/>
              </a:ext>
            </a:extLst>
          </p:cNvPr>
          <p:cNvSpPr/>
          <p:nvPr/>
        </p:nvSpPr>
        <p:spPr>
          <a:xfrm>
            <a:off x="3046168" y="1360557"/>
            <a:ext cx="2135888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לחיצה על כפתור הנחת הפצצה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6CE05F-096F-FEFF-60DF-7D6F76BBEFAE}"/>
              </a:ext>
            </a:extLst>
          </p:cNvPr>
          <p:cNvSpPr/>
          <p:nvPr/>
        </p:nvSpPr>
        <p:spPr>
          <a:xfrm flipV="1">
            <a:off x="4346224" y="3516660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00C51E-F778-DC51-18C8-5533F8249069}"/>
              </a:ext>
            </a:extLst>
          </p:cNvPr>
          <p:cNvSpPr/>
          <p:nvPr/>
        </p:nvSpPr>
        <p:spPr>
          <a:xfrm>
            <a:off x="4274611" y="3439492"/>
            <a:ext cx="1432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600" dirty="0">
                <a:solidFill>
                  <a:schemeClr val="accent1"/>
                </a:solidFill>
              </a:rPr>
              <a:t>3</a:t>
            </a:r>
            <a:endParaRPr lang="en-US" sz="6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6DD604-44F7-95A0-FBBB-4F84377A3B71}"/>
              </a:ext>
            </a:extLst>
          </p:cNvPr>
          <p:cNvSpPr/>
          <p:nvPr/>
        </p:nvSpPr>
        <p:spPr>
          <a:xfrm flipV="1">
            <a:off x="5992353" y="3506138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A0F444-20AF-21A7-1026-78E4689CB583}"/>
              </a:ext>
            </a:extLst>
          </p:cNvPr>
          <p:cNvSpPr/>
          <p:nvPr/>
        </p:nvSpPr>
        <p:spPr>
          <a:xfrm>
            <a:off x="5943600" y="3451831"/>
            <a:ext cx="1432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600" dirty="0">
                <a:solidFill>
                  <a:schemeClr val="accent1"/>
                </a:solidFill>
              </a:rPr>
              <a:t>2</a:t>
            </a:r>
            <a:endParaRPr lang="en-US" sz="600" dirty="0">
              <a:solidFill>
                <a:schemeClr val="accent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8E9B36-55D3-BEED-275B-101B6078FA3E}"/>
              </a:ext>
            </a:extLst>
          </p:cNvPr>
          <p:cNvSpPr/>
          <p:nvPr/>
        </p:nvSpPr>
        <p:spPr>
          <a:xfrm flipV="1">
            <a:off x="7692299" y="3509501"/>
            <a:ext cx="45720" cy="45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2379B5-F459-9772-C728-382E18A0CC0E}"/>
              </a:ext>
            </a:extLst>
          </p:cNvPr>
          <p:cNvSpPr/>
          <p:nvPr/>
        </p:nvSpPr>
        <p:spPr>
          <a:xfrm>
            <a:off x="7643546" y="3455194"/>
            <a:ext cx="1432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600" dirty="0">
                <a:solidFill>
                  <a:schemeClr val="accent1"/>
                </a:solidFill>
              </a:rPr>
              <a:t>1</a:t>
            </a:r>
            <a:endParaRPr lang="en-US" sz="6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DFAA55-D80C-BEEA-6345-2C9B661BB1A3}"/>
              </a:ext>
            </a:extLst>
          </p:cNvPr>
          <p:cNvSpPr/>
          <p:nvPr/>
        </p:nvSpPr>
        <p:spPr>
          <a:xfrm flipV="1">
            <a:off x="8619296" y="3508518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87CC2-3EC2-720F-FE40-3B8B55A4B2CE}"/>
              </a:ext>
            </a:extLst>
          </p:cNvPr>
          <p:cNvSpPr/>
          <p:nvPr/>
        </p:nvSpPr>
        <p:spPr>
          <a:xfrm>
            <a:off x="8553875" y="3447069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600" dirty="0">
                <a:solidFill>
                  <a:schemeClr val="accent1"/>
                </a:solidFill>
              </a:rPr>
              <a:t>0</a:t>
            </a:r>
            <a:endParaRPr lang="en-US" sz="600" dirty="0">
              <a:solidFill>
                <a:schemeClr val="accent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2C993C-753B-4E36-8B34-8AA2032FB4EF}"/>
              </a:ext>
            </a:extLst>
          </p:cNvPr>
          <p:cNvCxnSpPr>
            <a:cxnSpLocks/>
          </p:cNvCxnSpPr>
          <p:nvPr/>
        </p:nvCxnSpPr>
        <p:spPr>
          <a:xfrm flipV="1">
            <a:off x="4220336" y="4030980"/>
            <a:ext cx="0" cy="57658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9A334DD-2D2E-62C9-DA0E-AA82196235D9}"/>
              </a:ext>
            </a:extLst>
          </p:cNvPr>
          <p:cNvSpPr/>
          <p:nvPr/>
        </p:nvSpPr>
        <p:spPr>
          <a:xfrm>
            <a:off x="3087989" y="4607560"/>
            <a:ext cx="2294764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מעבר </a:t>
            </a:r>
            <a:r>
              <a:rPr lang="he-IL" sz="2000">
                <a:solidFill>
                  <a:schemeClr val="bg1"/>
                </a:solidFill>
              </a:rPr>
              <a:t>של </a:t>
            </a:r>
            <a:r>
              <a:rPr lang="en-US" sz="2000">
                <a:solidFill>
                  <a:schemeClr val="bg1"/>
                </a:solidFill>
              </a:rPr>
              <a:t>bomb</a:t>
            </a:r>
            <a:r>
              <a:rPr lang="he-IL" sz="2000">
                <a:solidFill>
                  <a:schemeClr val="bg1"/>
                </a:solidFill>
              </a:rPr>
              <a:t> ממצב </a:t>
            </a:r>
            <a:r>
              <a:rPr lang="en-US" sz="2000">
                <a:solidFill>
                  <a:schemeClr val="bg1"/>
                </a:solidFill>
              </a:rPr>
              <a:t>idle</a:t>
            </a:r>
            <a:r>
              <a:rPr lang="he-IL" sz="2000" dirty="0">
                <a:solidFill>
                  <a:schemeClr val="bg1"/>
                </a:solidFill>
              </a:rPr>
              <a:t> </a:t>
            </a:r>
            <a:r>
              <a:rPr lang="he-IL" sz="2000">
                <a:solidFill>
                  <a:schemeClr val="bg1"/>
                </a:solidFill>
              </a:rPr>
              <a:t>למצב </a:t>
            </a:r>
            <a:r>
              <a:rPr lang="en-US" sz="2000">
                <a:solidFill>
                  <a:schemeClr val="bg1"/>
                </a:solidFill>
              </a:rPr>
              <a:t>run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1D4910-9633-B2BC-6F2E-9A712ECFA1CB}"/>
              </a:ext>
            </a:extLst>
          </p:cNvPr>
          <p:cNvCxnSpPr>
            <a:cxnSpLocks/>
          </p:cNvCxnSpPr>
          <p:nvPr/>
        </p:nvCxnSpPr>
        <p:spPr>
          <a:xfrm>
            <a:off x="8742960" y="2180149"/>
            <a:ext cx="0" cy="1104071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4A92964-F939-A0FE-AE20-75B7FFD85B1D}"/>
              </a:ext>
            </a:extLst>
          </p:cNvPr>
          <p:cNvSpPr/>
          <p:nvPr/>
        </p:nvSpPr>
        <p:spPr>
          <a:xfrm>
            <a:off x="5853869" y="1823177"/>
            <a:ext cx="3065250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סיום הטיימר, פולס </a:t>
            </a:r>
            <a:r>
              <a:rPr lang="he-IL" sz="2000">
                <a:solidFill>
                  <a:schemeClr val="bg1"/>
                </a:solidFill>
              </a:rPr>
              <a:t>של </a:t>
            </a:r>
            <a:r>
              <a:rPr lang="en-US" sz="2000">
                <a:solidFill>
                  <a:schemeClr val="bg1"/>
                </a:solidFill>
              </a:rPr>
              <a:t>blast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696EE2-A266-12F1-08DC-78EDB0D6AC6C}"/>
              </a:ext>
            </a:extLst>
          </p:cNvPr>
          <p:cNvCxnSpPr>
            <a:cxnSpLocks/>
          </p:cNvCxnSpPr>
          <p:nvPr/>
        </p:nvCxnSpPr>
        <p:spPr>
          <a:xfrm flipV="1">
            <a:off x="8919119" y="4527848"/>
            <a:ext cx="0" cy="57658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3F5F8B0-B6B0-170D-D831-269799190482}"/>
              </a:ext>
            </a:extLst>
          </p:cNvPr>
          <p:cNvSpPr/>
          <p:nvPr/>
        </p:nvSpPr>
        <p:spPr>
          <a:xfrm>
            <a:off x="7675016" y="5096303"/>
            <a:ext cx="2499636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מעבר </a:t>
            </a:r>
            <a:r>
              <a:rPr lang="he-IL" sz="2000">
                <a:solidFill>
                  <a:schemeClr val="bg1"/>
                </a:solidFill>
              </a:rPr>
              <a:t>של </a:t>
            </a:r>
            <a:r>
              <a:rPr lang="en-US" sz="2000">
                <a:solidFill>
                  <a:schemeClr val="bg1"/>
                </a:solidFill>
              </a:rPr>
              <a:t>blast</a:t>
            </a:r>
            <a:r>
              <a:rPr lang="he-IL" sz="2000">
                <a:solidFill>
                  <a:schemeClr val="bg1"/>
                </a:solidFill>
              </a:rPr>
              <a:t> ממצב </a:t>
            </a:r>
            <a:r>
              <a:rPr lang="en-US" sz="2000">
                <a:solidFill>
                  <a:schemeClr val="bg1"/>
                </a:solidFill>
              </a:rPr>
              <a:t>idle</a:t>
            </a:r>
            <a:r>
              <a:rPr lang="he-IL" sz="2000" dirty="0">
                <a:solidFill>
                  <a:schemeClr val="bg1"/>
                </a:solidFill>
              </a:rPr>
              <a:t> </a:t>
            </a:r>
            <a:r>
              <a:rPr lang="he-IL" sz="2000">
                <a:solidFill>
                  <a:schemeClr val="bg1"/>
                </a:solidFill>
              </a:rPr>
              <a:t>למצב </a:t>
            </a:r>
            <a:r>
              <a:rPr lang="en-US" sz="2000">
                <a:solidFill>
                  <a:schemeClr val="bg1"/>
                </a:solidFill>
              </a:rPr>
              <a:t>explode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2483E71-8502-3A29-E9BD-DDE1BFE93CCF}"/>
              </a:ext>
            </a:extLst>
          </p:cNvPr>
          <p:cNvCxnSpPr>
            <a:cxnSpLocks/>
          </p:cNvCxnSpPr>
          <p:nvPr/>
        </p:nvCxnSpPr>
        <p:spPr>
          <a:xfrm>
            <a:off x="10262746" y="1714500"/>
            <a:ext cx="0" cy="184788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BFAF1EF-21E2-502F-2C7A-D6DAD3BF0D78}"/>
              </a:ext>
            </a:extLst>
          </p:cNvPr>
          <p:cNvSpPr/>
          <p:nvPr/>
        </p:nvSpPr>
        <p:spPr>
          <a:xfrm>
            <a:off x="8093479" y="726089"/>
            <a:ext cx="2499636" cy="10156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חזרה למצבי </a:t>
            </a:r>
            <a:r>
              <a:rPr lang="en-US" sz="2000" dirty="0">
                <a:solidFill>
                  <a:schemeClr val="bg1"/>
                </a:solidFill>
              </a:rPr>
              <a:t>idle</a:t>
            </a:r>
            <a:r>
              <a:rPr lang="he-IL" sz="2000" dirty="0">
                <a:solidFill>
                  <a:schemeClr val="bg1"/>
                </a:solidFill>
              </a:rPr>
              <a:t> של שתי מכונות המצבים לאחר </a:t>
            </a:r>
            <a:r>
              <a:rPr lang="en-US" sz="2000" dirty="0" err="1">
                <a:solidFill>
                  <a:schemeClr val="bg1"/>
                </a:solidFill>
              </a:rPr>
              <a:t>oneSecPulse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8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7EDDBC-556A-5EC4-BF0E-0738EFCA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2D88047-99A3-EBFE-30EA-C0F597DD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739"/>
            <a:ext cx="12192000" cy="3180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F69DE2-3A05-ADC9-9ACE-978D9BFEE9F7}"/>
              </a:ext>
            </a:extLst>
          </p:cNvPr>
          <p:cNvSpPr/>
          <p:nvPr/>
        </p:nvSpPr>
        <p:spPr>
          <a:xfrm flipV="1">
            <a:off x="2110012" y="3576172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B1F49E-EB95-A297-9ACB-D6ADAA4E5E64}"/>
              </a:ext>
            </a:extLst>
          </p:cNvPr>
          <p:cNvSpPr/>
          <p:nvPr/>
        </p:nvSpPr>
        <p:spPr>
          <a:xfrm>
            <a:off x="2044591" y="3514723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17D6D-165E-5C95-DCF8-8AA12C656FF9}"/>
              </a:ext>
            </a:extLst>
          </p:cNvPr>
          <p:cNvSpPr/>
          <p:nvPr/>
        </p:nvSpPr>
        <p:spPr>
          <a:xfrm flipV="1">
            <a:off x="4015546" y="1247918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E98AF-8DAB-0E5F-5A95-3C3C8384A51D}"/>
              </a:ext>
            </a:extLst>
          </p:cNvPr>
          <p:cNvSpPr/>
          <p:nvPr/>
        </p:nvSpPr>
        <p:spPr>
          <a:xfrm>
            <a:off x="3950125" y="1186469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A5565-D1DC-58A8-B182-10E40E98E8A0}"/>
              </a:ext>
            </a:extLst>
          </p:cNvPr>
          <p:cNvSpPr/>
          <p:nvPr/>
        </p:nvSpPr>
        <p:spPr>
          <a:xfrm flipV="1">
            <a:off x="3362861" y="3576172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681EC-ABFD-4E0D-C407-38FAB2D6A964}"/>
              </a:ext>
            </a:extLst>
          </p:cNvPr>
          <p:cNvSpPr/>
          <p:nvPr/>
        </p:nvSpPr>
        <p:spPr>
          <a:xfrm>
            <a:off x="3297440" y="3514723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7F8B1-C9CC-1DD8-0B11-18FF5994C809}"/>
              </a:ext>
            </a:extLst>
          </p:cNvPr>
          <p:cNvSpPr/>
          <p:nvPr/>
        </p:nvSpPr>
        <p:spPr>
          <a:xfrm flipV="1">
            <a:off x="4655769" y="3584718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91D4C5-E538-7E10-5462-F6C4263C3D06}"/>
              </a:ext>
            </a:extLst>
          </p:cNvPr>
          <p:cNvSpPr/>
          <p:nvPr/>
        </p:nvSpPr>
        <p:spPr>
          <a:xfrm>
            <a:off x="4590348" y="3523269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B2F4B-89DF-101D-8DD0-663B1B2A63C4}"/>
              </a:ext>
            </a:extLst>
          </p:cNvPr>
          <p:cNvSpPr/>
          <p:nvPr/>
        </p:nvSpPr>
        <p:spPr>
          <a:xfrm flipV="1">
            <a:off x="5391146" y="3593984"/>
            <a:ext cx="39600" cy="3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EE0AE4-565C-1586-675D-951B86462583}"/>
              </a:ext>
            </a:extLst>
          </p:cNvPr>
          <p:cNvSpPr/>
          <p:nvPr/>
        </p:nvSpPr>
        <p:spPr>
          <a:xfrm>
            <a:off x="5324403" y="3525465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4F0E5C-CBCC-FE17-C105-491266D918D8}"/>
              </a:ext>
            </a:extLst>
          </p:cNvPr>
          <p:cNvSpPr/>
          <p:nvPr/>
        </p:nvSpPr>
        <p:spPr>
          <a:xfrm flipV="1">
            <a:off x="6019767" y="3581543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F3E09-38E4-C756-F8B4-3F86FF91C58F}"/>
              </a:ext>
            </a:extLst>
          </p:cNvPr>
          <p:cNvSpPr/>
          <p:nvPr/>
        </p:nvSpPr>
        <p:spPr>
          <a:xfrm>
            <a:off x="5954346" y="3520094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FBC92E-A459-FA05-586F-F7A828D3D405}"/>
              </a:ext>
            </a:extLst>
          </p:cNvPr>
          <p:cNvSpPr/>
          <p:nvPr/>
        </p:nvSpPr>
        <p:spPr>
          <a:xfrm flipV="1">
            <a:off x="7242929" y="3586914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C06CC9-3DDB-6BCD-9ECF-1750673A5E2F}"/>
              </a:ext>
            </a:extLst>
          </p:cNvPr>
          <p:cNvSpPr/>
          <p:nvPr/>
        </p:nvSpPr>
        <p:spPr>
          <a:xfrm>
            <a:off x="7177508" y="3525465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153B0-7264-C94A-BF6D-BE6B3FBF6201}"/>
              </a:ext>
            </a:extLst>
          </p:cNvPr>
          <p:cNvSpPr/>
          <p:nvPr/>
        </p:nvSpPr>
        <p:spPr>
          <a:xfrm flipV="1">
            <a:off x="8542425" y="3586914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913FD5-0B3F-87B6-E206-88DA57C8CD75}"/>
              </a:ext>
            </a:extLst>
          </p:cNvPr>
          <p:cNvSpPr/>
          <p:nvPr/>
        </p:nvSpPr>
        <p:spPr>
          <a:xfrm>
            <a:off x="8477004" y="3525465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FA687A-3B53-CDE1-48D3-6A44FBA5F474}"/>
              </a:ext>
            </a:extLst>
          </p:cNvPr>
          <p:cNvSpPr/>
          <p:nvPr/>
        </p:nvSpPr>
        <p:spPr>
          <a:xfrm flipV="1">
            <a:off x="9279660" y="3598747"/>
            <a:ext cx="39600" cy="3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20A51-8166-1AFA-11B6-DC930F503FA1}"/>
              </a:ext>
            </a:extLst>
          </p:cNvPr>
          <p:cNvSpPr/>
          <p:nvPr/>
        </p:nvSpPr>
        <p:spPr>
          <a:xfrm>
            <a:off x="9212917" y="3530228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6E8390-8153-FB8D-17AB-C91DE96E872F}"/>
              </a:ext>
            </a:extLst>
          </p:cNvPr>
          <p:cNvSpPr/>
          <p:nvPr/>
        </p:nvSpPr>
        <p:spPr>
          <a:xfrm flipV="1">
            <a:off x="11876529" y="3581543"/>
            <a:ext cx="60359" cy="6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4231A3-872B-5B9A-96D8-B67E2147DA38}"/>
              </a:ext>
            </a:extLst>
          </p:cNvPr>
          <p:cNvSpPr/>
          <p:nvPr/>
        </p:nvSpPr>
        <p:spPr>
          <a:xfrm>
            <a:off x="11811108" y="3520094"/>
            <a:ext cx="18908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5AF9D4-E377-7121-FB21-BFF9A1A92806}"/>
              </a:ext>
            </a:extLst>
          </p:cNvPr>
          <p:cNvCxnSpPr>
            <a:cxnSpLocks/>
          </p:cNvCxnSpPr>
          <p:nvPr/>
        </p:nvCxnSpPr>
        <p:spPr>
          <a:xfrm>
            <a:off x="1971675" y="1774825"/>
            <a:ext cx="0" cy="90170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637C980-F6BC-6D42-A57D-45326F5F384A}"/>
              </a:ext>
            </a:extLst>
          </p:cNvPr>
          <p:cNvSpPr/>
          <p:nvPr/>
        </p:nvSpPr>
        <p:spPr>
          <a:xfrm>
            <a:off x="108637" y="1004697"/>
            <a:ext cx="2582799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לחיצה על כפתור הנחת הפצצה לראשונה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88A99D-2647-C9F0-3465-5A3F1F479ACD}"/>
              </a:ext>
            </a:extLst>
          </p:cNvPr>
          <p:cNvCxnSpPr>
            <a:cxnSpLocks/>
          </p:cNvCxnSpPr>
          <p:nvPr/>
        </p:nvCxnSpPr>
        <p:spPr>
          <a:xfrm>
            <a:off x="3524250" y="1004697"/>
            <a:ext cx="0" cy="185360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E094D5E-F574-A79D-1507-587C52739D18}"/>
              </a:ext>
            </a:extLst>
          </p:cNvPr>
          <p:cNvSpPr/>
          <p:nvPr/>
        </p:nvSpPr>
        <p:spPr>
          <a:xfrm>
            <a:off x="2604187" y="220264"/>
            <a:ext cx="3225113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לחיצה נוספת אשר לא משפיעה כיוון ש-</a:t>
            </a:r>
            <a:r>
              <a:rPr lang="en-US" sz="2000" dirty="0" err="1">
                <a:solidFill>
                  <a:schemeClr val="bg1"/>
                </a:solidFill>
              </a:rPr>
              <a:t>bomb_flag</a:t>
            </a:r>
            <a:r>
              <a:rPr lang="he-IL" sz="2000" dirty="0">
                <a:solidFill>
                  <a:schemeClr val="bg1"/>
                </a:solidFill>
              </a:rPr>
              <a:t> על 1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6B728E-0592-2E1D-8696-BF511B784490}"/>
              </a:ext>
            </a:extLst>
          </p:cNvPr>
          <p:cNvCxnSpPr>
            <a:cxnSpLocks/>
          </p:cNvCxnSpPr>
          <p:nvPr/>
        </p:nvCxnSpPr>
        <p:spPr>
          <a:xfrm>
            <a:off x="6276975" y="1004697"/>
            <a:ext cx="0" cy="1853600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17A295C-3AE2-36F3-6D69-092B7D3FCABE}"/>
              </a:ext>
            </a:extLst>
          </p:cNvPr>
          <p:cNvSpPr/>
          <p:nvPr/>
        </p:nvSpPr>
        <p:spPr>
          <a:xfrm>
            <a:off x="6178385" y="220264"/>
            <a:ext cx="3870488" cy="7078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לחיצה נוספת אשר יוצרת פצצה חדשה בזמן שהישנה מתפוצצת (חוקי)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5ED2006-0924-01D3-A2E3-8AD14F165E71}"/>
              </a:ext>
            </a:extLst>
          </p:cNvPr>
          <p:cNvCxnSpPr>
            <a:cxnSpLocks/>
          </p:cNvCxnSpPr>
          <p:nvPr/>
        </p:nvCxnSpPr>
        <p:spPr>
          <a:xfrm flipV="1">
            <a:off x="6261940" y="4312991"/>
            <a:ext cx="0" cy="848669"/>
          </a:xfrm>
          <a:prstGeom prst="straightConnector1">
            <a:avLst/>
          </a:prstGeom>
          <a:ln w="38100" cap="flat">
            <a:solidFill>
              <a:srgbClr val="0070C0"/>
            </a:solidFill>
            <a:prstDash val="solid"/>
            <a:miter/>
            <a:headEnd type="none" w="med" len="med"/>
            <a:tailEnd type="triangle" w="med" len="med"/>
          </a:ln>
        </p:spPr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411B4C3-2D01-B253-B3A0-65BEFE4943BF}"/>
              </a:ext>
            </a:extLst>
          </p:cNvPr>
          <p:cNvSpPr/>
          <p:nvPr/>
        </p:nvSpPr>
        <p:spPr>
          <a:xfrm>
            <a:off x="4326921" y="5231403"/>
            <a:ext cx="3900107" cy="10156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</a:rPr>
              <a:t>מעבר של </a:t>
            </a:r>
            <a:r>
              <a:rPr lang="en-US" sz="2000" dirty="0">
                <a:solidFill>
                  <a:schemeClr val="bg1"/>
                </a:solidFill>
              </a:rPr>
              <a:t>bomb</a:t>
            </a:r>
            <a:r>
              <a:rPr lang="he-IL" sz="2000" dirty="0">
                <a:solidFill>
                  <a:schemeClr val="bg1"/>
                </a:solidFill>
              </a:rPr>
              <a:t> ממצב </a:t>
            </a:r>
            <a:r>
              <a:rPr lang="en-US" sz="2000" dirty="0">
                <a:solidFill>
                  <a:schemeClr val="bg1"/>
                </a:solidFill>
              </a:rPr>
              <a:t>idle</a:t>
            </a:r>
            <a:r>
              <a:rPr lang="he-IL" sz="2000" dirty="0">
                <a:solidFill>
                  <a:schemeClr val="bg1"/>
                </a:solidFill>
              </a:rPr>
              <a:t> למצב </a:t>
            </a:r>
            <a:r>
              <a:rPr lang="en-US" sz="2000" dirty="0">
                <a:solidFill>
                  <a:schemeClr val="bg1"/>
                </a:solidFill>
              </a:rPr>
              <a:t>run</a:t>
            </a:r>
            <a:r>
              <a:rPr lang="he-IL" sz="2000" dirty="0">
                <a:solidFill>
                  <a:schemeClr val="bg1"/>
                </a:solidFill>
              </a:rPr>
              <a:t>, בזמן שהמודול </a:t>
            </a:r>
            <a:r>
              <a:rPr lang="en-US" sz="2000" dirty="0">
                <a:solidFill>
                  <a:schemeClr val="bg1"/>
                </a:solidFill>
              </a:rPr>
              <a:t>blast</a:t>
            </a:r>
            <a:r>
              <a:rPr lang="he-IL" sz="2000" dirty="0">
                <a:solidFill>
                  <a:schemeClr val="bg1"/>
                </a:solidFill>
              </a:rPr>
              <a:t> עדיין נמצא במצב </a:t>
            </a:r>
            <a:r>
              <a:rPr lang="en-US" sz="2000" dirty="0">
                <a:solidFill>
                  <a:schemeClr val="bg1"/>
                </a:solidFill>
              </a:rPr>
              <a:t>explode </a:t>
            </a:r>
            <a:r>
              <a:rPr lang="he-IL" sz="2000" dirty="0">
                <a:solidFill>
                  <a:schemeClr val="bg1"/>
                </a:solidFill>
              </a:rPr>
              <a:t> (חוקי)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6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73889-A762-1440-486D-82C451D4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3C161F3-9694-65DD-F803-1ED1F7023E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6F73E7A-6067-635A-68E4-D7A77BDDF3DE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38215A-D57C-2998-FC17-080D4BA35348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92392A-1117-4259-9E29-DC7C8B6938B0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FC10BE8-46E2-831C-F031-1BC3381EC43C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EA43F1-3E28-B1A1-5523-67605A08535C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6324F7-E41C-521C-108E-6360F6DC0496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EC75F2-6CBB-34D2-745D-9636EC90CC73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2EE402-2997-F0E3-5A2E-074E419927E8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F6F05-6780-805A-C24A-9FACDFC4D976}"/>
              </a:ext>
            </a:extLst>
          </p:cNvPr>
          <p:cNvGrpSpPr/>
          <p:nvPr/>
        </p:nvGrpSpPr>
        <p:grpSpPr>
          <a:xfrm rot="590226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B4A19F-866F-C075-5421-507FC07E48DE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F1C77C6-8BDD-553B-C83C-8E38A406899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4C689C1-F509-70E7-5F26-4A19DB554D7D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22798D-497C-875A-8251-3958CAFB1363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EF5E5D-A40C-1B54-8325-BA3FC0FF590E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21DE658-B944-5078-A1F3-A90F5E22FE00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61FC618-D22E-EF76-FCFF-7E3EF6942D42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CBEA18-2884-FE80-03DC-B843FC0E2119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6E891-C641-5EB8-90A9-6DE38EB6C59D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8A29A5-92A0-6CE3-4FDB-9E66434BADF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FD8673-2437-9812-B93E-F670CC1EAE44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5DFCDE1-2FDB-62FB-03C7-1ACD38F7C306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6E2D2E-C4DD-0405-DF9C-F3A367AA4464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68B11B-599A-0B0C-E34D-C18849733947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A2AC8CE-D337-A0CB-4445-9F3774398DA7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35E77D-40AA-F8C0-6E45-C9A740D25582}"/>
              </a:ext>
            </a:extLst>
          </p:cNvPr>
          <p:cNvGrpSpPr/>
          <p:nvPr/>
        </p:nvGrpSpPr>
        <p:grpSpPr>
          <a:xfrm>
            <a:off x="7464547" y="3972524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0BE0E5-8CD5-90CD-A0CB-57B4B5347B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DDF846-D1C1-CB71-34F7-91ED78DCBDEE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2EB9F9-0625-43DB-1AAA-CA1E5235D3B6}"/>
              </a:ext>
            </a:extLst>
          </p:cNvPr>
          <p:cNvGrpSpPr/>
          <p:nvPr/>
        </p:nvGrpSpPr>
        <p:grpSpPr>
          <a:xfrm>
            <a:off x="7382359" y="1924260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F610D0-61D3-FD9D-AB9E-D6860D0A3D6C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AE22CE-A692-1F1B-8681-209771A41485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774E69E-3129-68E7-DF22-C8A00435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39" y="1850292"/>
            <a:ext cx="304800" cy="304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79DA6F-B59A-5E78-1C0B-20243C998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55" y="1850292"/>
            <a:ext cx="304800" cy="30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0B6DB3F-8A01-580B-C37A-99D65B647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47" y="1850292"/>
            <a:ext cx="304800" cy="304800"/>
          </a:xfrm>
          <a:prstGeom prst="rect">
            <a:avLst/>
          </a:prstGeom>
        </p:spPr>
      </p:pic>
      <p:pic>
        <p:nvPicPr>
          <p:cNvPr id="38" name="Picture 37" descr="A pixelated square of brown stones&#10;&#10;AI-generated content may be incorrect.">
            <a:extLst>
              <a:ext uri="{FF2B5EF4-FFF2-40B4-BE49-F238E27FC236}">
                <a16:creationId xmlns:a16="http://schemas.microsoft.com/office/drawing/2014/main" id="{7948D6E1-F137-F1DE-C4AB-A470870C3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259" y="1361329"/>
            <a:ext cx="308288" cy="3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CC28D-D8B4-A88B-105F-B50FB4CFE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B91157-0BB1-8AC2-E843-96E7AA11071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1486FF-7FA7-BB6B-4038-892541475D9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BDE7C0-690B-9BA9-ADB3-FFB0728A15A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BFB715B-853E-63E3-6750-4351690ECA96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EB0813-F10C-D2E0-99F7-4BAEE90EF4D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37622E8-3D75-B6A3-CD0D-065EB8EE0253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3538FC-3418-F91E-2FD6-01DC31D3F67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D5248C-4320-42D0-A1A5-3104C4D575BD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2EBCBF2-AF99-219F-AAF5-00733A63005D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D273A5-ED73-EB8D-653F-7F47C85A253F}"/>
              </a:ext>
            </a:extLst>
          </p:cNvPr>
          <p:cNvGrpSpPr/>
          <p:nvPr/>
        </p:nvGrpSpPr>
        <p:grpSpPr>
          <a:xfrm rot="11514456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94A106-3090-D428-C261-87BA6DCDC31F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B549F75-AAC5-9889-A6AA-75749728847F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35F7E28-D146-9C7C-432F-EEF53766C35B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20DC42B-736F-EE12-C2D7-5884BFA350FF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EC7FE4E-268A-48F0-0B86-5908C97ED2D7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F87D527-588E-56A3-18C1-F701381A4A4C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1ECA00F-61F5-1484-7A38-54172CD565DD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EACBC4F-3710-2A18-5FA1-1066C5DEE702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1120550-5ECB-0593-528D-2101C06B031B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E5388A1-5A0D-2143-75A7-3EB7B5024EB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B37320-9264-689D-4919-674FE09A2949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DB00E62-9735-B18C-16A1-08ECA14C6DA8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0E6CA53-4D52-1C34-5D85-10E3CC0EB130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563A98-9E2B-CC9B-E61A-F51584FC859B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DD01DD6-4658-737B-7512-06B915CDB85B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9B24D-8D73-41F9-0F16-C291F0E3014A}"/>
              </a:ext>
            </a:extLst>
          </p:cNvPr>
          <p:cNvGrpSpPr/>
          <p:nvPr/>
        </p:nvGrpSpPr>
        <p:grpSpPr>
          <a:xfrm>
            <a:off x="2764328" y="4566329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6A1D1B-B1E6-0543-CE30-C255998134B8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23083E-BF33-7D30-886B-F9164351E4C6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A03F87-93C7-ED05-E4FF-5D029AD3CB93}"/>
              </a:ext>
            </a:extLst>
          </p:cNvPr>
          <p:cNvGrpSpPr/>
          <p:nvPr/>
        </p:nvGrpSpPr>
        <p:grpSpPr>
          <a:xfrm>
            <a:off x="7382359" y="4410721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50F098-3D07-5AC1-B147-CBBC88A08D63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1C58D-A23B-8769-CFBA-51FD9269E2F6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89EA6-F3E8-9E5F-6828-E2099B46D409}"/>
              </a:ext>
            </a:extLst>
          </p:cNvPr>
          <p:cNvGrpSpPr/>
          <p:nvPr/>
        </p:nvGrpSpPr>
        <p:grpSpPr>
          <a:xfrm>
            <a:off x="5466087" y="1720449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94DC25-FCF2-C091-26CC-0A0C374389EA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F1723A-3CB1-A83D-20F8-2F9D2E5FF57D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05469E9-8D1A-7051-3594-ED3EFDCD6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17" y="1827012"/>
            <a:ext cx="493393" cy="49339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519A89-C149-1D14-87E4-FC5F269BA0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27" y="1827993"/>
            <a:ext cx="493393" cy="4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2561-A317-3973-8C45-16CE797B2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E9A9AB-F097-E5BD-A34F-2D39D2AC4EB7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37519A-CCD0-BB42-5E6F-16103BA18C01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80A5C1A-87C5-5F7B-FB79-1CD76C87493E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E6B0C7-CB09-CB2D-45E9-3418F29FD9F2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A9679A-088F-32D1-796D-4A112C525318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43B8CB-834E-A8B0-C68E-E92D5EB3D840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D8455C-9571-F5CE-682F-852CABDF64C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E88EC-4D3B-1C56-C079-8E9F5E1E7AC6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C92061-3265-F308-D603-FCC9E13C4FD2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369CEE-2FEF-033C-DC82-4B92EE8B1A70}"/>
              </a:ext>
            </a:extLst>
          </p:cNvPr>
          <p:cNvGrpSpPr/>
          <p:nvPr/>
        </p:nvGrpSpPr>
        <p:grpSpPr>
          <a:xfrm rot="15447405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D600C3-777C-79F7-2F52-E03E12557DA7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61CF084-3DD0-E429-725F-60AC4B3749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803C3B8-8C17-5CB3-7CC1-736D7FDD4403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31FCC73-7854-F773-BCF9-AE91DA014FF0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C675940-664E-CCB8-BA2E-C148403794C6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4EBFBD6-763C-4A63-0A38-890B09B92917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1463A2B-117B-0EFE-C589-3601106BBF99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3820-D806-6088-EE83-6DA102A63E71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8CBA26-01B2-6056-1F44-4DB522B322A0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BED816-2981-43A0-FD03-3C24CBFADC55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3945F9-0919-8C65-454F-7F7DA2813DEF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CFAD5B-A42B-4E98-ABD0-02A9E6D1E38E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934B6A-DE87-85B2-6F43-7D90380FB603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A77CA-BD30-0078-C4E6-B0D7004712D2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4863136-B529-A066-8DF7-53911BE42FC1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CDF6E5-E0AA-9FD6-978F-78A1D4A55113}"/>
              </a:ext>
            </a:extLst>
          </p:cNvPr>
          <p:cNvGrpSpPr/>
          <p:nvPr/>
        </p:nvGrpSpPr>
        <p:grpSpPr>
          <a:xfrm>
            <a:off x="1742948" y="3308396"/>
            <a:ext cx="3662277" cy="2012040"/>
            <a:chOff x="6986920" y="1079445"/>
            <a:chExt cx="2828973" cy="20120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F7ADFE-8FF6-6AAD-FA91-7247EAF6CCE2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0CB13D-C3CA-86A7-DDA1-AC8F1488860A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F5741E-CF18-8C47-F287-F8CCFEBB4711}"/>
              </a:ext>
            </a:extLst>
          </p:cNvPr>
          <p:cNvGrpSpPr/>
          <p:nvPr/>
        </p:nvGrpSpPr>
        <p:grpSpPr>
          <a:xfrm>
            <a:off x="7202291" y="4935347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F1795-3448-89C9-BDD1-21E211FB02B6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E28E9B-2762-FE84-C199-AEFD249A56CD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7A0DC9-D9BD-A34C-1688-3BD876E71A97}"/>
              </a:ext>
            </a:extLst>
          </p:cNvPr>
          <p:cNvGrpSpPr/>
          <p:nvPr/>
        </p:nvGrpSpPr>
        <p:grpSpPr>
          <a:xfrm>
            <a:off x="6294141" y="316912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AEA11-9921-E75E-A5A5-B590825716B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B367A9-5DE2-26AB-6104-4FC4CE3A2C81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974455-5B2A-122D-F221-3AC208EF2B82}"/>
              </a:ext>
            </a:extLst>
          </p:cNvPr>
          <p:cNvGrpSpPr/>
          <p:nvPr/>
        </p:nvGrpSpPr>
        <p:grpSpPr>
          <a:xfrm>
            <a:off x="5742068" y="1765692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C1F2C9-ABD8-0CD5-35CA-C18F28DBDE4E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CAEFF1-2F79-4492-C82B-02A0A047A350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0A41C7F2-6A3F-42BA-958F-276ACC31E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4" t="7437" r="74563" b="85536"/>
          <a:stretch>
            <a:fillRect/>
          </a:stretch>
        </p:blipFill>
        <p:spPr>
          <a:xfrm>
            <a:off x="8708007" y="1455338"/>
            <a:ext cx="1314112" cy="32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3A075D-5F85-E91F-780C-E03A35076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91" t="6996" r="53506" b="86018"/>
          <a:stretch>
            <a:fillRect/>
          </a:stretch>
        </p:blipFill>
        <p:spPr>
          <a:xfrm>
            <a:off x="8958453" y="2668534"/>
            <a:ext cx="1125416" cy="325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E8517-63D2-E1D2-BF1A-894DEE08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1" t="7341" r="90178" b="85067"/>
          <a:stretch>
            <a:fillRect/>
          </a:stretch>
        </p:blipFill>
        <p:spPr>
          <a:xfrm>
            <a:off x="9460935" y="2023004"/>
            <a:ext cx="870438" cy="353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72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CB84-46EE-2D4F-D885-DE7B8A768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203715E-9F06-635F-3E71-ED959122F6CB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68FA07-C561-7D8B-53C7-C14ED15AD73A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BFE4EA-4C57-DB75-ED2F-6F7BD3C39536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CE504E-4336-B1AD-F17F-E7D034158339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282AF-CB80-E2BC-9E2A-E956187E0B2E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C7A8C3-11C7-AD02-1C6D-DA50D2BEE857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780960-450C-8759-E78A-BC8462996FAF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023904-B55A-7DF2-113D-DDE5298771BA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BB2BE-9F5F-2C9A-A994-B03635B091B9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320E0-D337-7F2F-FBFF-706C73D33AF2}"/>
              </a:ext>
            </a:extLst>
          </p:cNvPr>
          <p:cNvGrpSpPr/>
          <p:nvPr/>
        </p:nvGrpSpPr>
        <p:grpSpPr>
          <a:xfrm rot="18362622"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078875-EA02-AF92-85BF-D561B486E184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53BFF7-9F49-DCDD-DEFD-DA59C8512B36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F564761-18AF-4E8C-1F48-96AA9F02987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00731F1-5E86-F779-8745-940D9233F2EE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4BB275-33A8-3756-558E-09E2745F64C3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0CE662-0A6C-B9A4-D052-F18EE35BDC88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39EC336-3C90-0F92-5791-1B075421219C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60AEF8-00BB-CA18-3F42-A90FBE67AFAE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22C6DB-BD60-5A23-D1C9-EB62A851BC95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F80CD1-C6BC-2C9B-7FF3-83020C2EE4A6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0A70235-5017-5CFF-BDF7-E7845EEBF1DD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04A660-0E4F-F114-C14F-6CA9E36537B2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A793394-B2CA-E757-F4D7-A6285957B738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E9BB4B-7AD3-BB00-3339-C1B2E1D6FD1A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691F67A-7933-21B0-CA1A-020F663339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C93C1-DE72-AD42-B788-31C62D4D5824}"/>
              </a:ext>
            </a:extLst>
          </p:cNvPr>
          <p:cNvGrpSpPr/>
          <p:nvPr/>
        </p:nvGrpSpPr>
        <p:grpSpPr>
          <a:xfrm>
            <a:off x="1166620" y="1640286"/>
            <a:ext cx="3609459" cy="2012827"/>
            <a:chOff x="7043737" y="1078658"/>
            <a:chExt cx="2788173" cy="20128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F1F706-778F-A42C-F05A-A7EFAE176DAD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5EDB41-97B3-775D-1D8C-AAED06FC57A2}"/>
                </a:ext>
              </a:extLst>
            </p:cNvPr>
            <p:cNvSpPr txBox="1"/>
            <p:nvPr/>
          </p:nvSpPr>
          <p:spPr>
            <a:xfrm>
              <a:off x="8272623" y="1078658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FB2EDC-0337-E420-25AD-904E6FA374EA}"/>
              </a:ext>
            </a:extLst>
          </p:cNvPr>
          <p:cNvGrpSpPr/>
          <p:nvPr/>
        </p:nvGrpSpPr>
        <p:grpSpPr>
          <a:xfrm>
            <a:off x="2595827" y="4718869"/>
            <a:ext cx="3152188" cy="1389233"/>
            <a:chOff x="7043737" y="2329793"/>
            <a:chExt cx="3152188" cy="1389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7B9BF-79E5-0FA0-38C4-79B76EDBD371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79F2FF-572C-0537-3610-3E684F22E180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E64FB0-6FA2-E7E3-8F68-6689FC3A90D6}"/>
              </a:ext>
            </a:extLst>
          </p:cNvPr>
          <p:cNvGrpSpPr/>
          <p:nvPr/>
        </p:nvGrpSpPr>
        <p:grpSpPr>
          <a:xfrm>
            <a:off x="5441911" y="4685676"/>
            <a:ext cx="4311913" cy="1415136"/>
            <a:chOff x="5945698" y="4783447"/>
            <a:chExt cx="4311913" cy="14151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76AFC4-458C-CF18-A983-5C19966C3FE7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והקופסאות, 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3925F-8711-0C11-F94B-D88172B52945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73F36B-C212-65C1-8516-FFCA341811F9}"/>
              </a:ext>
            </a:extLst>
          </p:cNvPr>
          <p:cNvGrpSpPr/>
          <p:nvPr/>
        </p:nvGrpSpPr>
        <p:grpSpPr>
          <a:xfrm>
            <a:off x="6140581" y="3121180"/>
            <a:ext cx="3021060" cy="1389233"/>
            <a:chOff x="1541732" y="3154299"/>
            <a:chExt cx="3021060" cy="13892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5DA39B-0D50-D2AA-A612-396DBB648961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276600-3D7C-7A75-A213-9BCAD1E5CC84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112EF3-7EEE-4A5E-9F7C-571BE4C7224B}"/>
              </a:ext>
            </a:extLst>
          </p:cNvPr>
          <p:cNvGrpSpPr/>
          <p:nvPr/>
        </p:nvGrpSpPr>
        <p:grpSpPr>
          <a:xfrm>
            <a:off x="5319713" y="1753184"/>
            <a:ext cx="3021060" cy="1081456"/>
            <a:chOff x="1541732" y="4809350"/>
            <a:chExt cx="3021060" cy="10814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C0CFD5-38AC-0014-F0F1-FFAD201E494F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A67DFA-9F90-2B9D-8DCA-9D08079D8201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 descr="Music Note Icon 643561 Vector Art at Vecteezy">
            <a:extLst>
              <a:ext uri="{FF2B5EF4-FFF2-40B4-BE49-F238E27FC236}">
                <a16:creationId xmlns:a16="http://schemas.microsoft.com/office/drawing/2014/main" id="{03E69233-9D9A-812F-0D42-BB3498DA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67" y="1636158"/>
            <a:ext cx="530784" cy="5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0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8AC-8247-E9AD-E5EC-6CBF4E7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C48BD-8F3D-F982-BD79-B7C6AEC00B1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D8459B-20EB-3103-13F4-384FE1EC1965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C51C91-7D5F-787E-A185-87F0C90BF933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994E7-68A7-2F41-F27A-2BDDEF40EEAD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EE675-59B7-0681-1AA8-134B8E5FF81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E4DFE9-B61F-A01E-512E-C88D7911DDF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81CBFB-E00C-A55B-3CF2-79312D85684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BAB02-C96E-5B34-3D5E-646411F4C3F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C183DA-DDAA-C460-0E57-81862D1FB06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0A38C2-972B-196C-D026-13C1C98031E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5DCD8-C5AF-B288-7630-E3D18284314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28A3C47-3AE2-6631-9C92-BDCA51958186}"/>
              </a:ext>
            </a:extLst>
          </p:cNvPr>
          <p:cNvGrpSpPr/>
          <p:nvPr/>
        </p:nvGrpSpPr>
        <p:grpSpPr>
          <a:xfrm flipH="1">
            <a:off x="8784716" y="1961531"/>
            <a:ext cx="2861977" cy="3704082"/>
            <a:chOff x="960977" y="1757724"/>
            <a:chExt cx="2861977" cy="370408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A41923F-34F0-84AC-7572-56BD1CAAE866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2A327A-EE72-74EA-6F0F-2A0442D7E37A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3DD6F16-A8DD-AA76-EFB2-9F4EC4F599EB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8B5D16-228E-8A9B-AFB4-AA7733ADA0E6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A7DE267-F45D-76B7-D188-87F91761C33E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F354A01-AD79-27C8-42E4-A4BBB6CD9704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1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</TotalTime>
  <Words>1194</Words>
  <Application>Microsoft Macintosh PowerPoint</Application>
  <PresentationFormat>Widescreen</PresentationFormat>
  <Paragraphs>329</Paragraphs>
  <Slides>44</Slides>
  <Notes>1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Nadhir Busheri</cp:lastModifiedBy>
  <cp:revision>134</cp:revision>
  <dcterms:created xsi:type="dcterms:W3CDTF">2021-07-11T18:19:19Z</dcterms:created>
  <dcterms:modified xsi:type="dcterms:W3CDTF">2025-10-26T14:56:00Z</dcterms:modified>
</cp:coreProperties>
</file>